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1" r:id="rId3"/>
    <p:sldId id="263" r:id="rId4"/>
    <p:sldId id="271" r:id="rId5"/>
    <p:sldId id="256" r:id="rId6"/>
    <p:sldId id="257" r:id="rId7"/>
    <p:sldId id="272" r:id="rId8"/>
    <p:sldId id="285" r:id="rId9"/>
    <p:sldId id="259" r:id="rId10"/>
    <p:sldId id="274" r:id="rId11"/>
    <p:sldId id="260" r:id="rId12"/>
    <p:sldId id="275" r:id="rId13"/>
    <p:sldId id="276" r:id="rId14"/>
    <p:sldId id="277" r:id="rId15"/>
    <p:sldId id="278" r:id="rId16"/>
    <p:sldId id="264" r:id="rId17"/>
    <p:sldId id="279" r:id="rId18"/>
    <p:sldId id="280" r:id="rId19"/>
    <p:sldId id="265" r:id="rId20"/>
    <p:sldId id="281" r:id="rId21"/>
    <p:sldId id="282" r:id="rId22"/>
    <p:sldId id="283" r:id="rId23"/>
    <p:sldId id="266" r:id="rId24"/>
    <p:sldId id="284" r:id="rId25"/>
    <p:sldId id="267" r:id="rId26"/>
    <p:sldId id="268" r:id="rId27"/>
    <p:sldId id="269" r:id="rId2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1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9F270-65D4-4D8A-A1C0-16C65CD64572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AFE01-378D-4D40-9E3C-FC815F2353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312A-0FE1-4BD3-A4FB-AD7409D55320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7E9C-BB17-4720-AC61-11CE76F247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48D63-C9F7-474F-9039-A789DDEFAD57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0A9B2-1442-4989-895B-284E59F7FB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3D661-D574-43B3-BEB1-1B9CC6EB2AF4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0DEE-F3BA-42A4-A20E-1ADA20E3CC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A2780-E90E-49E7-B440-D3818A1C53D0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C68B-5047-4EE6-92C0-578048BF70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3D111-A71F-4794-A184-57E5B06A1E59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06CA5-C92F-42D3-9361-49E6FE09F4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AB0D1-5347-4AA8-8CFA-41A5EDC4269B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8FB52-F5C3-4245-94C7-C2B76EA31C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938-47B4-40BA-BA02-06120F11EEF1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FBECE-975D-43C8-98CE-AFC2670DE2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936E-95BA-4B88-A718-32A6E7DBA195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6A71D-ED3C-4AA5-86E4-3253BA67E2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CE5B-0983-4E00-875A-5834E1306D9C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BB9B2-6A61-45E6-9CF8-5B0F45106D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EFA8-1671-4B2E-B84A-07C11215F179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463F-3A1F-4649-A836-3465C256B0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F7C02A-31AF-4279-9D24-58022123A241}" type="datetimeFigureOut">
              <a:rPr lang="cs-CZ"/>
              <a:pPr>
                <a:defRPr/>
              </a:pPr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A7CF26-06A3-4AA8-9695-D84E390D62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72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Rostliny</a:t>
            </a:r>
            <a:endParaRPr lang="cs-CZ" sz="72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14500" y="1714500"/>
            <a:ext cx="8229600" cy="4525963"/>
          </a:xfrm>
        </p:spPr>
        <p:txBody>
          <a:bodyPr rtlCol="0">
            <a:normAutofit/>
          </a:bodyPr>
          <a:lstStyle/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2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 - O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Majoránka zahradní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25"/>
            <a:ext cx="4211638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184650"/>
            <a:ext cx="35639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marjor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916113"/>
            <a:ext cx="21050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Mák vlčí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3554" name="Picture 2" descr="I:\Documents and Settings\Administrator\Plocha\rostliny\mak-vl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1571625"/>
            <a:ext cx="3154362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I:\Documents and Settings\Administrator\Plocha\rostliny\má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85750"/>
            <a:ext cx="21986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I:\Documents and Settings\Administrator\Plocha\rostliny\má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286125"/>
            <a:ext cx="48387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Máta peprná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88"/>
            <a:ext cx="3563938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6449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258px-Mentha_%C3%97_piperita_-_K%C3%B6hler%E2%80%93s_Medizinal-Pflanzen-0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268413"/>
            <a:ext cx="24574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Mateřídouška obecná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92375"/>
            <a:ext cx="44386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materidouska_obec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557338"/>
            <a:ext cx="27797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Měsíček lékařský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214563"/>
            <a:ext cx="45989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67970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Miřík celer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22725"/>
            <a:ext cx="37433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196975"/>
            <a:ext cx="3744912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foto_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28771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Modřín opadavý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8674" name="Picture 3" descr="I:\Documents and Settings\Administrator\Plocha\rostliny\3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57313"/>
            <a:ext cx="43227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I:\Documents and Settings\Administrator\Plocha\rostliny\c65a085223_11090451_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4357688"/>
            <a:ext cx="178593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http://311.rodsovy.cz/Material/obrazky/modrinopadavy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357313"/>
            <a:ext cx="3286125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http://im.atlasrostlin.cz/modrin-opadavy/121/1217-plant_main-gwjh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4357688"/>
            <a:ext cx="20002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Mochna husí 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1857375"/>
            <a:ext cx="4667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Mrkev obecná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333375"/>
            <a:ext cx="19446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foto_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3588"/>
            <a:ext cx="279876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1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3068638"/>
            <a:ext cx="2560638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9" descr="mrkev-obecna-prava-01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557338"/>
            <a:ext cx="28702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Muchomůrka červená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1746" name="Picture 2" descr="I:\Documents and Settings\Administrator\Plocha\rostliny\90831_tema_m-cervena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2357438"/>
            <a:ext cx="235743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I:\Documents and Settings\Administrator\Plocha\rostliny\800px-Amanita_muscaria_3_vliegenzwammen_op_r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00188"/>
            <a:ext cx="588962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4686300" cy="1162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Seznam rostlin</a:t>
            </a:r>
            <a:endParaRPr lang="cs-CZ" sz="48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1428750"/>
            <a:ext cx="7215188" cy="46910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Len setý                  Miřík celer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Lilek brambor            Modřín opadavý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Lípa srdčitá              Mochna husí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Líska obecná             Mrkev obecná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Lopuch plstnatý          Náprstník červený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Lýkovec jedovatý        Narcis bílý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Mahonie cesmínolistá    Netýkavka malokvětá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Majoránka zahradní     Olše lepkavá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Mák vlčí                  Orsej jarní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Máta peprná             Ostružiník křovitý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Mateřídouška obecná    Oves setý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Měsíček lékařský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Náprstník červený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43063"/>
            <a:ext cx="3768725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63663"/>
            <a:ext cx="35004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Narcis bílý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5263"/>
            <a:ext cx="4786313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928938"/>
            <a:ext cx="41433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Netýkavka malokvětá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446213"/>
            <a:ext cx="7215188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Olše lepkavá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5842" name="Picture 3" descr="I:\Documents and Settings\Administrator\Plocha\rostliny\olse_lepka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571875"/>
            <a:ext cx="38227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I:\Documents and Settings\Administrator\Plocha\rostliny\olše.lep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571625"/>
            <a:ext cx="31162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http://nd01.jxs.cz/902/459/dbe5c4209b_8624033_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1571625"/>
            <a:ext cx="24066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 descr="http://theworldofplants.files.wordpress.com/2010/12/alnus-glutinosa-13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42938"/>
            <a:ext cx="22860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Orsej jarní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75"/>
            <a:ext cx="4953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392906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Ořešák královský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7890" name="Picture 2" descr="I:\Documents and Settings\Administrator\Plocha\rostliny\oře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214438"/>
            <a:ext cx="3149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I:\Documents and Settings\Administrator\Plocha\rostliny\5453-juglans-regia-oresak-kralovsky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4572000"/>
            <a:ext cx="185737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I:\Documents and Settings\Administrator\Plocha\rostliny\220px-Juglans_regia_2009_G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45720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:\Documents and Settings\Administrator\Plocha\rostliny\ořešá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1285875"/>
            <a:ext cx="392271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Ostružiník křovitý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8914" name="Picture 2" descr="I:\Documents and Settings\Administrator\Plocha\rostliny\os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3603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I:\Documents and Settings\Administrator\Plocha\rostliny\ostru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071938"/>
            <a:ext cx="3357562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I:\Documents and Settings\Administrator\Plocha\rostliny\O738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285875"/>
            <a:ext cx="355441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http://www.biolib.cz/IMG/GAL/16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0719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Oves setý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9938" name="Picture 2" descr="I:\Documents and Settings\Administrator\Plocha\rostliny\o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1285875"/>
            <a:ext cx="14160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I:\Documents and Settings\Administrator\Plocha\rostliny\oves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500438"/>
            <a:ext cx="32146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I:\Documents and Settings\Administrator\Plocha\rostliny\P1000891oves nah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285875"/>
            <a:ext cx="27146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I:\Documents and Settings\Administrator\Plocha\rostliny\P Haf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6525" y="1357313"/>
            <a:ext cx="36957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Len setý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5362" name="Picture 2" descr="I:\Documents and Settings\Administrator\Plocha\rostliny\l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928813"/>
            <a:ext cx="21463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:\Documents and Settings\Administrator\Plocha\rostliny\len set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2143125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Lilek brambor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88"/>
            <a:ext cx="48577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2005013"/>
            <a:ext cx="3643312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Lípa srdčitá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7410" name="Picture 2" descr="I:\Documents and Settings\Administrator\Plocha\rostliny\lí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1357313"/>
            <a:ext cx="38100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I:\Documents and Settings\Administrator\Plocha\rostliny\květ lí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357313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I:\Documents and Settings\Administrator\Plocha\rostliny\strom líp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929063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" descr="I:\Documents and Settings\Administrator\Plocha\rostliny\list lí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4643438"/>
            <a:ext cx="2497138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Líska obecná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8434" name="Picture 2" descr="I:\Documents and Settings\Administrator\Plocha\rostliny\líska obec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1285875"/>
            <a:ext cx="40814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I:\Documents and Settings\Administrator\Plocha\rostliny\liska-li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4071938"/>
            <a:ext cx="32385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I:\Documents and Settings\Administrator\Plocha\rostliny\258px-Alnus_glutinosa_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285875"/>
            <a:ext cx="32289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Lopuch plsnatý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4675"/>
            <a:ext cx="4348162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341438"/>
            <a:ext cx="324167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2g--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860800"/>
            <a:ext cx="295275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Lýkovec jedovatý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25"/>
            <a:ext cx="500062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357313"/>
            <a:ext cx="34734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Mahonie cesmínolistá</a:t>
            </a:r>
            <a:endParaRPr lang="cs-CZ" sz="5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506" name="Picture 2" descr="I:\Documents and Settings\Administrator\Plocha\rostliny\maho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357438"/>
            <a:ext cx="3778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I:\Documents and Settings\Administrator\Plocha\rostliny\mahon. cesmínolistá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357313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I:\Documents and Settings\Administrator\Plocha\rostliny\mahonie_li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4000500"/>
            <a:ext cx="34210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sady Office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101</Words>
  <Application>Microsoft Office PowerPoint</Application>
  <PresentationFormat>Předvádění na obrazovce (4:3)</PresentationFormat>
  <Paragraphs>40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Motiv sady Office</vt:lpstr>
      <vt:lpstr>Rostliny</vt:lpstr>
      <vt:lpstr>Seznam rostlin</vt:lpstr>
      <vt:lpstr>Len setý</vt:lpstr>
      <vt:lpstr>Lilek brambor</vt:lpstr>
      <vt:lpstr>Lípa srdčitá</vt:lpstr>
      <vt:lpstr>Líska obecná</vt:lpstr>
      <vt:lpstr>Lopuch plsnatý</vt:lpstr>
      <vt:lpstr>Lýkovec jedovatý</vt:lpstr>
      <vt:lpstr>Mahonie cesmínolistá</vt:lpstr>
      <vt:lpstr>Majoránka zahradní</vt:lpstr>
      <vt:lpstr>Mák vlčí</vt:lpstr>
      <vt:lpstr>Máta peprná</vt:lpstr>
      <vt:lpstr>Mateřídouška obecná</vt:lpstr>
      <vt:lpstr>Měsíček lékařský</vt:lpstr>
      <vt:lpstr>Miřík celer</vt:lpstr>
      <vt:lpstr>Modřín opadavý</vt:lpstr>
      <vt:lpstr>Mochna husí </vt:lpstr>
      <vt:lpstr>Mrkev obecná</vt:lpstr>
      <vt:lpstr>Muchomůrka červená</vt:lpstr>
      <vt:lpstr>Náprstník červený</vt:lpstr>
      <vt:lpstr>Narcis bílý</vt:lpstr>
      <vt:lpstr>Netýkavka malokvětá</vt:lpstr>
      <vt:lpstr>Olše lepkavá</vt:lpstr>
      <vt:lpstr>Orsej jarní</vt:lpstr>
      <vt:lpstr>Ořešák královský</vt:lpstr>
      <vt:lpstr>Ostružiník křovitý</vt:lpstr>
      <vt:lpstr>Oves setý</vt:lpstr>
    </vt:vector>
  </TitlesOfParts>
  <Company>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</dc:creator>
  <cp:lastModifiedBy>OEM</cp:lastModifiedBy>
  <cp:revision>29</cp:revision>
  <dcterms:created xsi:type="dcterms:W3CDTF">2012-03-22T16:48:25Z</dcterms:created>
  <dcterms:modified xsi:type="dcterms:W3CDTF">2012-05-06T18:47:46Z</dcterms:modified>
</cp:coreProperties>
</file>