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2" autoAdjust="0"/>
    <p:restoredTop sz="94660"/>
  </p:normalViewPr>
  <p:slideViewPr>
    <p:cSldViewPr>
      <p:cViewPr varScale="1">
        <p:scale>
          <a:sx n="79" d="100"/>
          <a:sy n="79" d="100"/>
        </p:scale>
        <p:origin x="-9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381CC-CC9F-4A86-B97F-81B3ECD7D1A8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23938-CAAF-405D-BCA6-653012CBD4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D1E6-95A9-432D-AF06-FDC7D2174CA0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D15A3-F86E-423B-B5E7-A4E5DB2E44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50C0B-212A-435C-BB81-88E24D8A9D54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500F-A747-4A6F-93AF-A090977A76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8BD5-A0B5-42FA-A5F0-4C0F0C9D1093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2B624-0DA7-4334-A817-D3CE0F94E4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38E86-2842-405B-9231-CC974120B362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4C6EF-C01F-424E-80AC-8B6A82027F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1B5F5-E3F3-4DD3-9662-F84DC1809045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E978-121C-43AF-9164-E6A7E85C4D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808FE-72E0-4971-BA61-D5717D9DD544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51F9D-BA29-41BE-8DC8-55D067248A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E1DF9-3999-4602-B34F-24D515180966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1E7CA-EE9C-43A2-88A8-788CC597B3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6694E-1227-4495-AAB4-1C85232834F9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5C23-6B06-40DD-92AB-64CBC422EA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92F71-ECA9-419E-B55B-52AC5B38CA2D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CA45-43A1-447C-9A2A-A94D8C8C0F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28C3-FB1B-4FCC-9514-5481EA57C8AD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07E5-4FE0-4C5E-955E-FB032843B6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cs-C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B5DE1F-2E69-4E77-A7FC-157DB889E8CC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A49AD-C5A9-44DB-91C9-67F98641F6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7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Rostliny</a:t>
            </a:r>
            <a:endParaRPr lang="cs-CZ" sz="7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285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(J-K)</a:t>
            </a:r>
            <a:endParaRPr lang="cs-CZ" sz="60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Javor mléč</a:t>
            </a:r>
          </a:p>
        </p:txBody>
      </p:sp>
      <p:pic>
        <p:nvPicPr>
          <p:cNvPr id="22530" name="Picture 2" descr="C:\Documents and Settings\Marky\Dokumenty\Stažené soubory\14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8587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Documents and Settings\Marky\Dokumenty\Stažené soubory\foto_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500438"/>
            <a:ext cx="4106863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214438"/>
            <a:ext cx="2466975" cy="1847850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Ječmen dvouřadý</a:t>
            </a:r>
          </a:p>
        </p:txBody>
      </p:sp>
      <p:pic>
        <p:nvPicPr>
          <p:cNvPr id="23554" name="Picture 2" descr="C:\Documents and Settings\Marky\Dokumenty\Stažené soubory\Jecmen_dvoura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285875"/>
            <a:ext cx="2500312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Documents and Settings\Marky\Dokumenty\Stažené soubory\profimedia-00523098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285875"/>
            <a:ext cx="27146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Documents and Settings\Marky\Dokumenty\Stažené soubory\V1389t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1928813"/>
            <a:ext cx="2214562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Jedle </a:t>
            </a:r>
            <a:r>
              <a:rPr lang="cs-CZ" smtClean="0">
                <a:latin typeface="Arial" charset="0"/>
              </a:rPr>
              <a:t>b</a:t>
            </a:r>
            <a:r>
              <a:rPr lang="cs-CZ" smtClean="0"/>
              <a:t>ělokorá</a:t>
            </a:r>
          </a:p>
        </p:txBody>
      </p:sp>
      <p:pic>
        <p:nvPicPr>
          <p:cNvPr id="24578" name="Picture 2" descr="C:\Documents and Settings\Marky\Dokumenty\Stažené soubory\12-jedle2_02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285875"/>
            <a:ext cx="3143250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Documents and Settings\Marky\Dokumenty\Stažené soubory\258px-Illustration_Abies_alba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1214438"/>
            <a:ext cx="17399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Documents and Settings\Marky\Dokumenty\Stažené soubory\jedle bělokorá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1785938"/>
            <a:ext cx="28225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Jeřáb obecný</a:t>
            </a:r>
          </a:p>
        </p:txBody>
      </p:sp>
      <p:pic>
        <p:nvPicPr>
          <p:cNvPr id="25602" name="Picture 2" descr="C:\Documents and Settings\Marky\Dokumenty\Stažené soubory\herbar_211712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14438"/>
            <a:ext cx="3929062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Documents and Settings\Marky\Dokumenty\Stažené soubory\Isorb_au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14563"/>
            <a:ext cx="442912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Jetel luční</a:t>
            </a:r>
          </a:p>
        </p:txBody>
      </p:sp>
      <p:pic>
        <p:nvPicPr>
          <p:cNvPr id="26626" name="Picture 2" descr="C:\Documents and Settings\Marky\Dokumenty\Stažené soubory\prew.ph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85938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Documents and Settings\Marky\Dokumenty\Stažené soubory\220px-Illustration_Trifolium_pratens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143000"/>
            <a:ext cx="2868613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Jetel plazivý</a:t>
            </a:r>
          </a:p>
        </p:txBody>
      </p:sp>
      <p:pic>
        <p:nvPicPr>
          <p:cNvPr id="27650" name="Picture 2" descr="C:\Documents and Settings\Marky\Dokumenty\Stažené soubory\foto_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1643063"/>
            <a:ext cx="2525713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Documents and Settings\Marky\Dokumenty\Stažené soubory\trifolium_repens_ab18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285875"/>
            <a:ext cx="49625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Jilm horský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28674" name="Picture 2" descr="C:\Documents and Settings\Marky\Dokumenty\Stažené soubory\466_jilm_hor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8581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C:\Documents and Settings\Marky\Dokumenty\Stažené soubory\Ulmus_glab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214563"/>
            <a:ext cx="4348163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C:\Documents and Settings\Marky\Dokumenty\Stažené soubory\10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000500"/>
            <a:ext cx="2286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Jinan dvoulaločný</a:t>
            </a:r>
          </a:p>
        </p:txBody>
      </p:sp>
      <p:pic>
        <p:nvPicPr>
          <p:cNvPr id="29698" name="Picture 2" descr="C:\Documents and Settings\Marky\Dokumenty\Stažené soubory\05-jinan_04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28750"/>
            <a:ext cx="3643312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Documents and Settings\Marky\Dokumenty\Stažené soubory\notchedleav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428750"/>
            <a:ext cx="3208338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C:\Documents and Settings\Marky\Dokumenty\Stažené soubory\ginkgo-leaves-istock_72444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076700"/>
            <a:ext cx="221456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Jírovec maďál</a:t>
            </a:r>
          </a:p>
        </p:txBody>
      </p:sp>
      <p:pic>
        <p:nvPicPr>
          <p:cNvPr id="30722" name="Picture 2" descr="C:\Documents and Settings\Marky\Dokumenty\Stažené soubory\3275482c8c_73844065_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14438"/>
            <a:ext cx="23256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Marky\Dokumenty\Stažené soubory\27-Jirove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071563"/>
            <a:ext cx="23574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C:\Documents and Settings\Marky\Dokumenty\Stažené soubory\04-jirovec_02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928688"/>
            <a:ext cx="18145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 descr="C:\Documents and Settings\Marky\Dokumenty\Stažené soubory\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3929063"/>
            <a:ext cx="20367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C:\Documents and Settings\Marky\Dokumenty\Stažené soubory\Jirovec-madal-leci-krecove-zily-i-hemoroid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4429125"/>
            <a:ext cx="3251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Jitrocel kopinatý</a:t>
            </a:r>
          </a:p>
        </p:txBody>
      </p:sp>
      <p:pic>
        <p:nvPicPr>
          <p:cNvPr id="31746" name="Picture 2" descr="C:\Documents and Settings\Marky\Dokumenty\Stažené soubory\220px-Ribwort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714500"/>
            <a:ext cx="249237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Documents and Settings\Marky\Dokumenty\Stažené soubory\jitrocel_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214438"/>
            <a:ext cx="2268537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C:\Documents and Settings\Marky\Dokumenty\Stažené soubory\Plantago_lanceolata_Sturm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643063"/>
            <a:ext cx="24415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Seznam  Rostlin:</a:t>
            </a:r>
            <a:endParaRPr lang="cs-CZ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0" y="1285875"/>
            <a:ext cx="8686800" cy="7358063"/>
          </a:xfrm>
        </p:spPr>
        <p:txBody>
          <a:bodyPr/>
          <a:lstStyle/>
          <a:p>
            <a:pPr eaLnBrk="1" hangingPunct="1"/>
            <a:r>
              <a:rPr lang="cs-CZ" sz="1100" smtClean="0"/>
              <a:t>Jabloň obecná </a:t>
            </a:r>
          </a:p>
          <a:p>
            <a:pPr eaLnBrk="1" hangingPunct="1"/>
            <a:r>
              <a:rPr lang="cs-CZ" sz="1100" smtClean="0"/>
              <a:t>Jahodník obecný </a:t>
            </a:r>
          </a:p>
          <a:p>
            <a:pPr eaLnBrk="1" hangingPunct="1"/>
            <a:r>
              <a:rPr lang="cs-CZ" sz="1100" smtClean="0"/>
              <a:t>Jalovec obecný</a:t>
            </a:r>
          </a:p>
          <a:p>
            <a:pPr eaLnBrk="1" hangingPunct="1"/>
            <a:r>
              <a:rPr lang="cs-CZ" sz="1100" smtClean="0"/>
              <a:t>Janovec metlatý</a:t>
            </a:r>
          </a:p>
          <a:p>
            <a:pPr eaLnBrk="1" hangingPunct="1"/>
            <a:r>
              <a:rPr lang="cs-CZ" sz="1100" smtClean="0"/>
              <a:t>Jasan Ztepilý</a:t>
            </a:r>
          </a:p>
          <a:p>
            <a:pPr eaLnBrk="1" hangingPunct="1"/>
            <a:r>
              <a:rPr lang="cs-CZ" sz="1100" smtClean="0"/>
              <a:t>Jaterník  podléška</a:t>
            </a:r>
          </a:p>
          <a:p>
            <a:pPr eaLnBrk="1" hangingPunct="1"/>
            <a:r>
              <a:rPr lang="cs-CZ" sz="1100" smtClean="0"/>
              <a:t>Javor klen</a:t>
            </a:r>
          </a:p>
          <a:p>
            <a:pPr eaLnBrk="1" hangingPunct="1"/>
            <a:r>
              <a:rPr lang="cs-CZ" sz="1100" smtClean="0"/>
              <a:t>Javor mléč</a:t>
            </a:r>
          </a:p>
          <a:p>
            <a:pPr eaLnBrk="1" hangingPunct="1"/>
            <a:r>
              <a:rPr lang="cs-CZ" sz="1100" smtClean="0"/>
              <a:t>Ječmen  dvouřadý</a:t>
            </a:r>
          </a:p>
          <a:p>
            <a:pPr eaLnBrk="1" hangingPunct="1"/>
            <a:r>
              <a:rPr lang="cs-CZ" sz="1100" smtClean="0"/>
              <a:t>Jedle bělokorá</a:t>
            </a:r>
          </a:p>
          <a:p>
            <a:pPr eaLnBrk="1" hangingPunct="1"/>
            <a:r>
              <a:rPr lang="cs-CZ" sz="1100" smtClean="0"/>
              <a:t>Jeřáb obecný</a:t>
            </a:r>
          </a:p>
          <a:p>
            <a:pPr eaLnBrk="1" hangingPunct="1"/>
            <a:r>
              <a:rPr lang="cs-CZ" sz="1100" smtClean="0"/>
              <a:t>Jetel luční</a:t>
            </a:r>
          </a:p>
          <a:p>
            <a:pPr eaLnBrk="1" hangingPunct="1"/>
            <a:r>
              <a:rPr lang="cs-CZ" sz="1100" smtClean="0"/>
              <a:t>Jetel plaziv</a:t>
            </a:r>
            <a:r>
              <a:rPr lang="cs-CZ" sz="1100" smtClean="0">
                <a:latin typeface="Arial" charset="0"/>
              </a:rPr>
              <a:t>ý</a:t>
            </a:r>
          </a:p>
          <a:p>
            <a:pPr eaLnBrk="1" hangingPunct="1"/>
            <a:r>
              <a:rPr lang="cs-CZ" sz="1100" smtClean="0"/>
              <a:t>Jilm horský</a:t>
            </a:r>
          </a:p>
          <a:p>
            <a:pPr eaLnBrk="1" hangingPunct="1"/>
            <a:r>
              <a:rPr lang="cs-CZ" sz="1100" smtClean="0"/>
              <a:t>Jinan dvoulaločný</a:t>
            </a:r>
          </a:p>
          <a:p>
            <a:pPr eaLnBrk="1" hangingPunct="1"/>
            <a:r>
              <a:rPr lang="cs-CZ" sz="1100" smtClean="0"/>
              <a:t>Jírovec maďal </a:t>
            </a:r>
          </a:p>
          <a:p>
            <a:pPr eaLnBrk="1" hangingPunct="1"/>
            <a:r>
              <a:rPr lang="cs-CZ" sz="1100" smtClean="0"/>
              <a:t>Jitrocel  kopinatý </a:t>
            </a:r>
          </a:p>
          <a:p>
            <a:pPr eaLnBrk="1" hangingPunct="1"/>
            <a:r>
              <a:rPr lang="cs-CZ" sz="1100" smtClean="0"/>
              <a:t>Kakost  hnědočervený</a:t>
            </a:r>
          </a:p>
          <a:p>
            <a:pPr eaLnBrk="1" hangingPunct="1"/>
            <a:r>
              <a:rPr lang="cs-CZ" sz="1100" smtClean="0"/>
              <a:t>Knotovka bílá</a:t>
            </a:r>
          </a:p>
          <a:p>
            <a:pPr eaLnBrk="1" hangingPunct="1"/>
            <a:r>
              <a:rPr lang="cs-CZ" sz="1100" smtClean="0"/>
              <a:t>Kokořík vonný</a:t>
            </a:r>
          </a:p>
          <a:p>
            <a:pPr eaLnBrk="1" hangingPunct="1"/>
            <a:r>
              <a:rPr lang="cs-CZ" sz="1100" smtClean="0"/>
              <a:t>Kokoška pastuší tobolka</a:t>
            </a:r>
          </a:p>
          <a:p>
            <a:pPr eaLnBrk="1" hangingPunct="1"/>
            <a:r>
              <a:rPr lang="cs-CZ" sz="1100" smtClean="0"/>
              <a:t>Koniklec luční</a:t>
            </a:r>
          </a:p>
          <a:p>
            <a:pPr eaLnBrk="1" hangingPunct="1"/>
            <a:r>
              <a:rPr lang="cs-CZ" sz="1100" smtClean="0"/>
              <a:t>Kontryhel  obecný </a:t>
            </a:r>
          </a:p>
          <a:p>
            <a:pPr eaLnBrk="1" hangingPunct="1"/>
            <a:r>
              <a:rPr lang="cs-CZ" sz="1100" smtClean="0"/>
              <a:t>Kopr vonný</a:t>
            </a:r>
          </a:p>
          <a:p>
            <a:pPr eaLnBrk="1" hangingPunct="1"/>
            <a:r>
              <a:rPr lang="cs-CZ" sz="1100" smtClean="0"/>
              <a:t>Kopretina  bílá</a:t>
            </a:r>
          </a:p>
          <a:p>
            <a:pPr eaLnBrk="1" hangingPunct="1"/>
            <a:r>
              <a:rPr lang="cs-CZ" sz="1100" smtClean="0"/>
              <a:t>Kopřiva dvoudomá</a:t>
            </a:r>
          </a:p>
          <a:p>
            <a:pPr eaLnBrk="1" hangingPunct="1"/>
            <a:r>
              <a:rPr lang="cs-CZ" sz="1100" smtClean="0"/>
              <a:t>Kostival lékařský</a:t>
            </a:r>
          </a:p>
          <a:p>
            <a:pPr eaLnBrk="1" hangingPunct="1"/>
            <a:endParaRPr lang="cs-CZ" sz="1000" smtClean="0"/>
          </a:p>
          <a:p>
            <a:pPr eaLnBrk="1" hangingPunct="1">
              <a:buFont typeface="Arial" charset="0"/>
              <a:buNone/>
            </a:pPr>
            <a:endParaRPr lang="cs-CZ" sz="1000" smtClean="0"/>
          </a:p>
          <a:p>
            <a:pPr eaLnBrk="1" hangingPunct="1"/>
            <a:endParaRPr lang="cs-CZ" sz="1000" smtClean="0"/>
          </a:p>
          <a:p>
            <a:pPr eaLnBrk="1" hangingPunct="1"/>
            <a:endParaRPr lang="cs-CZ" sz="1000" smtClean="0"/>
          </a:p>
          <a:p>
            <a:pPr eaLnBrk="1" hangingPunct="1"/>
            <a:endParaRPr lang="cs-CZ" sz="1000" smtClean="0"/>
          </a:p>
          <a:p>
            <a:pPr eaLnBrk="1" hangingPunct="1"/>
            <a:endParaRPr lang="cs-CZ" sz="1000" smtClean="0"/>
          </a:p>
          <a:p>
            <a:pPr eaLnBrk="1" hangingPunct="1"/>
            <a:endParaRPr lang="cs-CZ" sz="1000" smtClean="0"/>
          </a:p>
          <a:p>
            <a:pPr eaLnBrk="1" hangingPunct="1"/>
            <a:endParaRPr lang="cs-CZ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Kakost   hnědočervený</a:t>
            </a:r>
          </a:p>
        </p:txBody>
      </p:sp>
      <p:pic>
        <p:nvPicPr>
          <p:cNvPr id="32770" name="Picture 2" descr="C:\Documents and Settings\Marky\Dokumenty\Stažené soubory\prew.ph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714500"/>
            <a:ext cx="224948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C:\Documents and Settings\Marky\Dokumenty\Stažené soubory\O418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1143000"/>
            <a:ext cx="29575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C:\Documents and Settings\Marky\Dokumenty\Stažené soubory\O4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3714750"/>
            <a:ext cx="30337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Knotovka bílá</a:t>
            </a:r>
          </a:p>
        </p:txBody>
      </p:sp>
      <p:pic>
        <p:nvPicPr>
          <p:cNvPr id="33794" name="Picture 3" descr="C:\Documents and Settings\Marky\Dokumenty\Stažené soubory\O8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285875"/>
            <a:ext cx="238918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C:\Documents and Settings\Marky\Dokumenty\Stažené soubory\O88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714500"/>
            <a:ext cx="2643187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C:\Documents and Settings\Marky\Dokumenty\Stažené soubory\O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500188"/>
            <a:ext cx="29289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Kokořík vonný</a:t>
            </a:r>
          </a:p>
        </p:txBody>
      </p:sp>
      <p:pic>
        <p:nvPicPr>
          <p:cNvPr id="34818" name="Picture 2" descr="C:\Documents and Settings\Marky\Dokumenty\Stažené soubory\O5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71625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C:\Documents and Settings\Marky\Dokumenty\Stažené soubory\O522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1925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Kokoška  pastuší tobolka</a:t>
            </a:r>
          </a:p>
        </p:txBody>
      </p:sp>
      <p:pic>
        <p:nvPicPr>
          <p:cNvPr id="35842" name="Picture 2" descr="C:\Documents and Settings\Marky\Dokumenty\Stažené soubory\a4642a8a0b_1166771_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18288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C:\Documents and Settings\Marky\Dokumenty\Stažené soubory\kokoska_pastusi_tobol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1357313"/>
            <a:ext cx="29511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C:\Documents and Settings\Marky\Dokumenty\Stažené soubory\258px-Capsella_bursa_pastoris_lomm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1357313"/>
            <a:ext cx="24574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Koniklec  luční</a:t>
            </a:r>
          </a:p>
        </p:txBody>
      </p:sp>
      <p:pic>
        <p:nvPicPr>
          <p:cNvPr id="36866" name="Picture 2" descr="C:\Documents and Settings\Marky\Dokumenty\Stažené soubory\9_konik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24288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C:\Documents and Settings\Marky\Dokumenty\Stažené soubory\20050411-pulsatil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1428750"/>
            <a:ext cx="14287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C:\Documents and Settings\Marky\Dokumenty\Stažené soubory\koniklec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643063"/>
            <a:ext cx="4000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Kontryhel obecný</a:t>
            </a:r>
          </a:p>
        </p:txBody>
      </p:sp>
      <p:pic>
        <p:nvPicPr>
          <p:cNvPr id="37890" name="Picture 2" descr="C:\Documents and Settings\Marky\Dokumenty\Stažené soubory\kontryhel 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285875"/>
            <a:ext cx="35877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C:\Documents and Settings\Marky\Dokumenty\Stažené soubory\kontryhel-papir-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857375"/>
            <a:ext cx="368300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Kopr vonný</a:t>
            </a:r>
          </a:p>
        </p:txBody>
      </p:sp>
      <p:pic>
        <p:nvPicPr>
          <p:cNvPr id="38914" name="Picture 2" descr="C:\Documents and Settings\Marky\Dokumenty\Stažené soubory\4360-anethum-graveolens-kopr-vonny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714500"/>
            <a:ext cx="37211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C:\Documents and Settings\Marky\Dokumenty\Stažené soubory\kopr-von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1214438"/>
            <a:ext cx="221456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C:\Documents and Settings\Marky\Dokumenty\Stažené soubory\foto_0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571625"/>
            <a:ext cx="1951038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Kopretina bílá</a:t>
            </a:r>
          </a:p>
        </p:txBody>
      </p:sp>
      <p:pic>
        <p:nvPicPr>
          <p:cNvPr id="39938" name="Picture 2" descr="C:\Documents and Settings\Marky\Dokumenty\Stažené soubory\258px-Chrysanthemum_leucanthem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928688"/>
            <a:ext cx="19685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C:\Documents and Settings\Marky\Dokumenty\Stažené soubory\prew.ph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285875"/>
            <a:ext cx="36433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C:\Documents and Settings\Marky\Dokumenty\Stažené soubory\prew.ph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4071938"/>
            <a:ext cx="39290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Kopřiva dvoudomá</a:t>
            </a:r>
          </a:p>
        </p:txBody>
      </p:sp>
      <p:pic>
        <p:nvPicPr>
          <p:cNvPr id="40962" name="Picture 2" descr="C:\Documents and Settings\Marky\Dokumenty\Stažené soubory\258px-Illustration_Urtica_dioic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1357313"/>
            <a:ext cx="17859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C:\Documents and Settings\Marky\Dokumenty\Stažené soubory\urtica_dio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1285875"/>
            <a:ext cx="38131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C:\Documents and Settings\Marky\Dokumenty\Stažené soubory\kopaiva_dvoudo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571625"/>
            <a:ext cx="23050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Kostival lékařský</a:t>
            </a:r>
          </a:p>
        </p:txBody>
      </p:sp>
      <p:pic>
        <p:nvPicPr>
          <p:cNvPr id="41986" name="Picture 2" descr="C:\Documents and Settings\Marky\Dokumenty\Stažené soubory\258px-Illustration_Symphytum_officinal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4000500"/>
            <a:ext cx="2071688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C:\Documents and Settings\Marky\Dokumenty\Stažené soubory\5088-c.2.-co-to-je-.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357313"/>
            <a:ext cx="22923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C:\Documents and Settings\Marky\Dokumenty\Stažené soubory\20020508-5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500188"/>
            <a:ext cx="23383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" descr="C:\Documents and Settings\Marky\Dokumenty\Stažené soubory\img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1714500"/>
            <a:ext cx="21066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dirty="0" smtClean="0">
                <a:latin typeface="+mn-lt"/>
              </a:rPr>
              <a:t>Jabloň  obecná</a:t>
            </a:r>
            <a:endParaRPr lang="cs-CZ" sz="4800" dirty="0">
              <a:latin typeface="+mn-lt"/>
            </a:endParaRPr>
          </a:p>
        </p:txBody>
      </p:sp>
      <p:pic>
        <p:nvPicPr>
          <p:cNvPr id="15362" name="Picture 2" descr="C:\Documents and Settings\Marky\Plocha\Přírodopis\pyrus pyrifolia Kum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3857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Documents and Settings\Marky\Plocha\Přírodopis\jablonher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643188"/>
            <a:ext cx="3976688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Obrázek 2"/>
          <p:cNvPicPr>
            <a:picLocks noChangeAspect="1" noChangeArrowheads="1"/>
          </p:cNvPicPr>
          <p:nvPr/>
        </p:nvPicPr>
        <p:blipFill>
          <a:blip r:embed="rId4"/>
          <a:srcRect t="27718"/>
          <a:stretch>
            <a:fillRect/>
          </a:stretch>
        </p:blipFill>
        <p:spPr bwMode="auto">
          <a:xfrm>
            <a:off x="857250" y="4286250"/>
            <a:ext cx="3000375" cy="2330450"/>
          </a:xfrm>
          <a:prstGeom prst="rect">
            <a:avLst/>
          </a:prstGeom>
          <a:noFill/>
          <a:ln w="63500">
            <a:solidFill>
              <a:srgbClr val="4F6228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Jahodník obecný</a:t>
            </a:r>
          </a:p>
        </p:txBody>
      </p:sp>
      <p:pic>
        <p:nvPicPr>
          <p:cNvPr id="16386" name="Picture 2" descr="C:\Documents and Settings\Marky\Plocha\Přírodopis\jahodnik_obecn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357313"/>
            <a:ext cx="328612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Documents and Settings\Marky\Plocha\Přírodopis\jahodník  obecn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428750"/>
            <a:ext cx="3976688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000500"/>
            <a:ext cx="2857500" cy="2703513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Jalovec obecný</a:t>
            </a:r>
          </a:p>
        </p:txBody>
      </p:sp>
      <p:pic>
        <p:nvPicPr>
          <p:cNvPr id="17410" name="Picture 2" descr="C:\Documents and Settings\Marky\Dokumenty\Stažené soubory\6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14438"/>
            <a:ext cx="34226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Documents and Settings\Marky\Dokumenty\Stažené soubory\O527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214438"/>
            <a:ext cx="4292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714875"/>
            <a:ext cx="2000250" cy="1933575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Janovec </a:t>
            </a:r>
            <a:r>
              <a:rPr lang="cs-CZ" smtClean="0">
                <a:latin typeface="Arial" charset="0"/>
              </a:rPr>
              <a:t>m</a:t>
            </a:r>
            <a:r>
              <a:rPr lang="cs-CZ" smtClean="0"/>
              <a:t>etlatý</a:t>
            </a:r>
          </a:p>
        </p:txBody>
      </p:sp>
      <p:pic>
        <p:nvPicPr>
          <p:cNvPr id="18434" name="Picture 2" descr="C:\Documents and Settings\Marky\Dokumenty\Stažené soubory\d05_6480_cytisus-scopar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26717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Documents and Settings\Marky\Dokumenty\Stažené soubory\Janovec-metla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1214438"/>
            <a:ext cx="2770188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Documents and Settings\Marky\Dokumenty\Stažené soubory\193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3786188"/>
            <a:ext cx="376237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Documents and Settings\Marky\Dokumenty\Stažené soubory\bph_02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1643063"/>
            <a:ext cx="2665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Jasan </a:t>
            </a:r>
            <a:r>
              <a:rPr lang="cs-CZ" smtClean="0">
                <a:latin typeface="Arial" charset="0"/>
              </a:rPr>
              <a:t>z</a:t>
            </a:r>
            <a:r>
              <a:rPr lang="cs-CZ" smtClean="0"/>
              <a:t>tepilý</a:t>
            </a:r>
          </a:p>
        </p:txBody>
      </p:sp>
      <p:pic>
        <p:nvPicPr>
          <p:cNvPr id="19458" name="Picture 2" descr="C:\Documents and Settings\Marky\Dokumenty\Stažené soubory\jasan ztepil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214438"/>
            <a:ext cx="26431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Documents and Settings\Marky\Dokumenty\Stažené soubory\jasan_ztepily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1071563"/>
            <a:ext cx="3143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C:\Documents and Settings\Marky\Dokumenty\Stažené soubory\O592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3643313"/>
            <a:ext cx="3571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Documents and Settings\Marky\Dokumenty\Stažené soubory\fraxinus_excelsi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3571875"/>
            <a:ext cx="2384425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Jaterník podléška</a:t>
            </a:r>
          </a:p>
        </p:txBody>
      </p:sp>
      <p:pic>
        <p:nvPicPr>
          <p:cNvPr id="20482" name="Picture 2" descr="C:\Documents and Settings\Marky\Dokumenty\Stažené soubory\jaternik-ce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85875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Documents and Settings\Marky\Dokumenty\Stažené soubory\jaternik_podles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643063"/>
            <a:ext cx="26273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Documents and Settings\Marky\Dokumenty\Stažené soubory\jaternik-podleska-06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428750"/>
            <a:ext cx="284956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Javor </a:t>
            </a:r>
            <a:r>
              <a:rPr lang="cs-CZ" smtClean="0">
                <a:latin typeface="Arial" charset="0"/>
              </a:rPr>
              <a:t>k</a:t>
            </a:r>
            <a:r>
              <a:rPr lang="cs-CZ" smtClean="0"/>
              <a:t>len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214438"/>
            <a:ext cx="2619375" cy="1963737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3"/>
          <a:srcRect b="3937"/>
          <a:stretch>
            <a:fillRect/>
          </a:stretch>
        </p:blipFill>
        <p:spPr bwMode="auto">
          <a:xfrm>
            <a:off x="4500563" y="3857625"/>
            <a:ext cx="2857500" cy="2808288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Obrázek 6"/>
          <p:cNvPicPr>
            <a:picLocks noChangeAspect="1" noChangeArrowheads="1"/>
          </p:cNvPicPr>
          <p:nvPr/>
        </p:nvPicPr>
        <p:blipFill>
          <a:blip r:embed="rId4"/>
          <a:srcRect l="1219" t="2495" r="1219" b="2495"/>
          <a:stretch>
            <a:fillRect/>
          </a:stretch>
        </p:blipFill>
        <p:spPr bwMode="auto">
          <a:xfrm>
            <a:off x="642938" y="3714750"/>
            <a:ext cx="2500312" cy="2611438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Obrázek 4"/>
          <p:cNvPicPr>
            <a:picLocks noChangeAspect="1" noChangeArrowheads="1"/>
          </p:cNvPicPr>
          <p:nvPr/>
        </p:nvPicPr>
        <p:blipFill>
          <a:blip r:embed="rId5"/>
          <a:srcRect b="7919"/>
          <a:stretch>
            <a:fillRect/>
          </a:stretch>
        </p:blipFill>
        <p:spPr bwMode="auto">
          <a:xfrm>
            <a:off x="4000500" y="1214438"/>
            <a:ext cx="3429000" cy="2406650"/>
          </a:xfrm>
          <a:prstGeom prst="rect">
            <a:avLst/>
          </a:prstGeom>
          <a:noFill/>
          <a:ln w="635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114</Words>
  <Application>Microsoft Office PowerPoint</Application>
  <PresentationFormat>Předvádění na obrazovce (4:3)</PresentationFormat>
  <Paragraphs>63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Arial Black</vt:lpstr>
      <vt:lpstr>Office Theme</vt:lpstr>
      <vt:lpstr>Rostliny</vt:lpstr>
      <vt:lpstr> Seznam  Rostlin:</vt:lpstr>
      <vt:lpstr>Jabloň  obecná</vt:lpstr>
      <vt:lpstr>Jahodník obecný</vt:lpstr>
      <vt:lpstr>Jalovec obecný</vt:lpstr>
      <vt:lpstr>Janovec metlatý</vt:lpstr>
      <vt:lpstr>Jasan ztepilý</vt:lpstr>
      <vt:lpstr>Jaterník podléška</vt:lpstr>
      <vt:lpstr>Javor klen</vt:lpstr>
      <vt:lpstr>Javor mléč</vt:lpstr>
      <vt:lpstr>Ječmen dvouřadý</vt:lpstr>
      <vt:lpstr>Jedle bělokorá</vt:lpstr>
      <vt:lpstr>Jeřáb obecný</vt:lpstr>
      <vt:lpstr>Jetel luční</vt:lpstr>
      <vt:lpstr>Jetel plazivý</vt:lpstr>
      <vt:lpstr>Jilm horský </vt:lpstr>
      <vt:lpstr>Jinan dvoulaločný</vt:lpstr>
      <vt:lpstr>Jírovec maďál</vt:lpstr>
      <vt:lpstr>Jitrocel kopinatý</vt:lpstr>
      <vt:lpstr>Kakost   hnědočervený</vt:lpstr>
      <vt:lpstr>Knotovka bílá</vt:lpstr>
      <vt:lpstr>Kokořík vonný</vt:lpstr>
      <vt:lpstr>Kokoška  pastuší tobolka</vt:lpstr>
      <vt:lpstr>Koniklec  luční</vt:lpstr>
      <vt:lpstr>Kontryhel obecný</vt:lpstr>
      <vt:lpstr>Kopr vonný</vt:lpstr>
      <vt:lpstr>Kopretina bílá</vt:lpstr>
      <vt:lpstr>Kopřiva dvoudomá</vt:lpstr>
      <vt:lpstr>Kostival lékařský</vt:lpstr>
    </vt:vector>
  </TitlesOfParts>
  <Company>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Rostliny</dc:title>
  <dc:creator>Marky</dc:creator>
  <cp:lastModifiedBy>Peřinovi</cp:lastModifiedBy>
  <cp:revision>53</cp:revision>
  <dcterms:created xsi:type="dcterms:W3CDTF">2012-04-15T12:41:48Z</dcterms:created>
  <dcterms:modified xsi:type="dcterms:W3CDTF">2016-03-16T18:23:35Z</dcterms:modified>
</cp:coreProperties>
</file>