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60" r:id="rId1"/>
  </p:sldMasterIdLst>
  <p:sldIdLst>
    <p:sldId id="277" r:id="rId2"/>
    <p:sldId id="263" r:id="rId3"/>
    <p:sldId id="265" r:id="rId4"/>
    <p:sldId id="266" r:id="rId5"/>
    <p:sldId id="267" r:id="rId6"/>
    <p:sldId id="268" r:id="rId7"/>
    <p:sldId id="270" r:id="rId8"/>
    <p:sldId id="273" r:id="rId9"/>
    <p:sldId id="274" r:id="rId10"/>
    <p:sldId id="276" r:id="rId11"/>
    <p:sldId id="27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0" d="100"/>
          <a:sy n="70" d="100"/>
        </p:scale>
        <p:origin x="-138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ABEE89A-9886-403C-B21D-7EDA1601A55F}" type="datetimeFigureOut">
              <a:rPr lang="cs-CZ" smtClean="0"/>
              <a:pPr/>
              <a:t>19.2.2017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avne-dny.cz/episode/828244/den-kdy-byla-svrzena-atomova-bomba-na-hirosimu-6-srpen" TargetMode="External"/><Relationship Id="rId2" Type="http://schemas.openxmlformats.org/officeDocument/2006/relationships/hyperlink" Target="https://www.stream.cz/slavnedny/778627-den-utoku-na-pearl-harbor-7-prosine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w5aBE-_UH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60848"/>
            <a:ext cx="8219256" cy="2304256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VÁLKA V TICHOMOŘÍ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www.stream.cz/slavnedny/778627-den-utoku-na-pearl-harbor-7-prosinec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mtClean="0">
                <a:hlinkClick r:id="rId3"/>
              </a:rPr>
              <a:t>https</a:t>
            </a:r>
            <a:r>
              <a:rPr lang="cs-CZ" smtClean="0">
                <a:hlinkClick r:id="rId3"/>
              </a:rPr>
              <a:t>://</a:t>
            </a:r>
            <a:r>
              <a:rPr lang="cs-CZ" smtClean="0">
                <a:hlinkClick r:id="rId3"/>
              </a:rPr>
              <a:t>www.slavne-dny.cz/episode/828244/den-kdy-byla-svrzena-atomova-bomba-na-hirosimu-6-srpen</a:t>
            </a:r>
            <a:endParaRPr lang="cs-CZ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4572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2024" y="546432"/>
            <a:ext cx="6707088" cy="724942"/>
          </a:xfrm>
        </p:spPr>
        <p:txBody>
          <a:bodyPr>
            <a:normAutofit/>
          </a:bodyPr>
          <a:lstStyle/>
          <a:p>
            <a:r>
              <a:rPr lang="cs-CZ" dirty="0" smtClean="0"/>
              <a:t>Konec hrůzy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724128" y="1988840"/>
            <a:ext cx="260263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hlinkClick r:id="rId3"/>
              </a:rPr>
              <a:t>Apokalypsa: </a:t>
            </a:r>
          </a:p>
          <a:p>
            <a:pPr marL="0" indent="0" algn="ctr">
              <a:buNone/>
            </a:pPr>
            <a:r>
              <a:rPr lang="cs-CZ" dirty="0" smtClean="0">
                <a:hlinkClick r:id="rId3"/>
              </a:rPr>
              <a:t>2. světová válka - 6/6 - Konec hrůzy - </a:t>
            </a:r>
            <a:r>
              <a:rPr lang="cs-CZ" dirty="0" err="1" smtClean="0">
                <a:hlinkClick r:id="rId3"/>
              </a:rPr>
              <a:t>YouTube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3904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 smtClean="0"/>
              <a:t>VÁLKA V TICHOMOŘÍ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cs-CZ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002060"/>
                </a:solidFill>
              </a:rPr>
              <a:t>Napadení USA Japonskem</a:t>
            </a:r>
          </a:p>
          <a:p>
            <a:pPr>
              <a:buFont typeface="Wingdings" pitchFamily="2" charset="2"/>
              <a:buChar char="§"/>
            </a:pPr>
            <a:endParaRPr lang="cs-CZ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002060"/>
                </a:solidFill>
              </a:rPr>
              <a:t>Boje v Tichomoří</a:t>
            </a:r>
          </a:p>
          <a:p>
            <a:pPr>
              <a:buFont typeface="Wingdings" pitchFamily="2" charset="2"/>
              <a:buChar char="§"/>
            </a:pPr>
            <a:endParaRPr lang="cs-CZ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002060"/>
                </a:solidFill>
              </a:rPr>
              <a:t>Konec války v Tichomoří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32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Napadení USA Japonskem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sz="3500" dirty="0" smtClean="0">
                <a:solidFill>
                  <a:srgbClr val="002060"/>
                </a:solidFill>
              </a:rPr>
              <a:t>Japonsko -</a:t>
            </a:r>
            <a:r>
              <a:rPr lang="cs-CZ" sz="3500" dirty="0" smtClean="0"/>
              <a:t> hlavní agresor v Tichomoří</a:t>
            </a:r>
          </a:p>
          <a:p>
            <a:pPr marL="0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↓</a:t>
            </a:r>
          </a:p>
          <a:p>
            <a:pPr marL="0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snaha ovládnout kolonie evropských států </a:t>
            </a:r>
          </a:p>
          <a:p>
            <a:pPr marL="0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(zdroj surovin)</a:t>
            </a:r>
          </a:p>
          <a:p>
            <a:pPr marL="0" indent="0">
              <a:buNone/>
            </a:pPr>
            <a:r>
              <a:rPr lang="cs-CZ" sz="3500" dirty="0"/>
              <a:t> </a:t>
            </a:r>
            <a:r>
              <a:rPr lang="cs-CZ" sz="3500" dirty="0" smtClean="0"/>
              <a:t>          ↓</a:t>
            </a:r>
          </a:p>
          <a:p>
            <a:pPr>
              <a:buFont typeface="Wingdings" pitchFamily="2" charset="2"/>
              <a:buChar char="§"/>
            </a:pPr>
            <a:r>
              <a:rPr lang="cs-CZ" sz="3500" dirty="0" smtClean="0"/>
              <a:t>Nesouhlas USA</a:t>
            </a:r>
          </a:p>
          <a:p>
            <a:pPr>
              <a:buFont typeface="Wingdings" pitchFamily="2" charset="2"/>
              <a:buChar char="§"/>
            </a:pPr>
            <a:endParaRPr lang="cs-CZ" sz="3500" dirty="0" smtClean="0"/>
          </a:p>
          <a:p>
            <a:pPr>
              <a:buFont typeface="Wingdings" pitchFamily="2" charset="2"/>
              <a:buChar char="§"/>
            </a:pPr>
            <a:r>
              <a:rPr lang="cs-CZ" sz="3500" dirty="0" smtClean="0"/>
              <a:t>Japonsko útok na USA  → 7.12.1941 </a:t>
            </a:r>
            <a:r>
              <a:rPr lang="cs-CZ" sz="3500" dirty="0" err="1" smtClean="0"/>
              <a:t>Pearl</a:t>
            </a:r>
            <a:r>
              <a:rPr lang="cs-CZ" sz="3500" dirty="0" smtClean="0"/>
              <a:t> </a:t>
            </a:r>
            <a:r>
              <a:rPr lang="cs-CZ" sz="3500" dirty="0" err="1" smtClean="0"/>
              <a:t>Harbor</a:t>
            </a:r>
            <a:r>
              <a:rPr lang="cs-CZ" sz="3500" dirty="0" smtClean="0"/>
              <a:t> (americká voj. základna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5688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Boje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8. 12. 1941 USA vyhlašují válku Japonsku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>
                <a:solidFill>
                  <a:srgbClr val="C00000"/>
                </a:solidFill>
              </a:rPr>
              <a:t>USA + VB </a:t>
            </a:r>
            <a:r>
              <a:rPr lang="cs-CZ" dirty="0" smtClean="0"/>
              <a:t>× </a:t>
            </a:r>
            <a:r>
              <a:rPr lang="cs-CZ" dirty="0" smtClean="0">
                <a:solidFill>
                  <a:srgbClr val="002060"/>
                </a:solidFill>
              </a:rPr>
              <a:t>Japonsko, Německo, Itálie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Počáteční úspěchy Japonska, dobytí mnohých tichomořských ostrovů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↓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problémy rozsáhlá území udržet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Síly Spojenců rostou→ první velké neúspěchy Japonců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786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Boje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 </a:t>
            </a:r>
            <a:r>
              <a:rPr lang="cs-CZ" dirty="0"/>
              <a:t>B</a:t>
            </a:r>
            <a:r>
              <a:rPr lang="cs-CZ" dirty="0" smtClean="0"/>
              <a:t>itva u souostroví </a:t>
            </a:r>
            <a:r>
              <a:rPr lang="cs-CZ" dirty="0" err="1" smtClean="0">
                <a:solidFill>
                  <a:srgbClr val="C00000"/>
                </a:solidFill>
              </a:rPr>
              <a:t>Midway</a:t>
            </a:r>
            <a:r>
              <a:rPr lang="cs-CZ" dirty="0" smtClean="0"/>
              <a:t> - červen 1942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- strategicky důležité místo pro USA i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Japonsko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- porážka japonského loďstva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(USA - rozluštění japonské šifry, silné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plavební letectvo, použití radarů)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↓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Obrat ve válce v Tichomoří, Japonci jen ustupují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3826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Boje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000" dirty="0" smtClean="0"/>
              <a:t>Boj o ostrov </a:t>
            </a:r>
            <a:r>
              <a:rPr lang="cs-CZ" sz="4000" dirty="0" err="1" smtClean="0">
                <a:solidFill>
                  <a:srgbClr val="C00000"/>
                </a:solidFill>
              </a:rPr>
              <a:t>Guadalcanal</a:t>
            </a:r>
            <a:r>
              <a:rPr lang="cs-CZ" sz="4000" dirty="0"/>
              <a:t> </a:t>
            </a:r>
            <a:r>
              <a:rPr lang="cs-CZ" sz="4000" dirty="0" smtClean="0"/>
              <a:t>(1943 – 1944)</a:t>
            </a:r>
          </a:p>
          <a:p>
            <a:pPr marL="0" indent="0" algn="ctr">
              <a:buNone/>
            </a:pPr>
            <a:r>
              <a:rPr lang="cs-CZ" sz="4000" dirty="0" smtClean="0"/>
              <a:t>- na Šalamounových ostrovech - námořní a letecká základna Japonců</a:t>
            </a:r>
          </a:p>
          <a:p>
            <a:pPr marL="0" indent="0" algn="ctr">
              <a:buNone/>
            </a:pPr>
            <a:r>
              <a:rPr lang="cs-CZ" sz="4000" dirty="0" smtClean="0"/>
              <a:t>    - tvrdý boj (džungle, bažiny, 	kamikadze)</a:t>
            </a:r>
          </a:p>
          <a:p>
            <a:pPr marL="0" indent="0" algn="ctr">
              <a:buNone/>
            </a:pPr>
            <a:r>
              <a:rPr lang="cs-CZ" sz="4000" dirty="0" smtClean="0"/>
              <a:t>- porážka Japonců</a:t>
            </a:r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5920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Konec války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5400" dirty="0" smtClean="0"/>
              <a:t>Jaro 1945: Spojenci k Japonsku - bombardování </a:t>
            </a:r>
            <a:r>
              <a:rPr lang="cs-CZ" sz="5400" dirty="0"/>
              <a:t>(</a:t>
            </a:r>
            <a:r>
              <a:rPr lang="cs-CZ" sz="5400" dirty="0" smtClean="0"/>
              <a:t>města, průmyslové objekty a komunikace)</a:t>
            </a:r>
          </a:p>
          <a:p>
            <a:pPr marL="0" indent="0">
              <a:buNone/>
            </a:pPr>
            <a:r>
              <a:rPr lang="cs-CZ" dirty="0" smtClean="0"/>
              <a:t>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476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Konec války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sz="8200" dirty="0" smtClean="0"/>
              <a:t>Snaha Spojenců uzavřít s Japonci ……………</a:t>
            </a:r>
          </a:p>
          <a:p>
            <a:pPr marL="0" indent="0">
              <a:buNone/>
            </a:pPr>
            <a:r>
              <a:rPr lang="cs-CZ" sz="8200" dirty="0"/>
              <a:t> </a:t>
            </a:r>
            <a:r>
              <a:rPr lang="cs-CZ" sz="8200" dirty="0" smtClean="0"/>
              <a:t>                       ↓</a:t>
            </a:r>
          </a:p>
          <a:p>
            <a:pPr marL="0" indent="0">
              <a:buNone/>
            </a:pPr>
            <a:r>
              <a:rPr lang="cs-CZ" sz="8200" dirty="0"/>
              <a:t> </a:t>
            </a:r>
            <a:r>
              <a:rPr lang="cs-CZ" sz="8200" dirty="0" smtClean="0"/>
              <a:t>        odmítnutí ………………………..</a:t>
            </a:r>
          </a:p>
          <a:p>
            <a:pPr marL="0" indent="0">
              <a:buNone/>
            </a:pPr>
            <a:r>
              <a:rPr lang="cs-CZ" sz="8200" dirty="0"/>
              <a:t> </a:t>
            </a:r>
            <a:r>
              <a:rPr lang="cs-CZ" sz="8200" dirty="0" smtClean="0"/>
              <a:t>                       ↓</a:t>
            </a:r>
          </a:p>
          <a:p>
            <a:pPr>
              <a:buFont typeface="Wingdings" pitchFamily="2" charset="2"/>
              <a:buChar char="§"/>
            </a:pPr>
            <a:r>
              <a:rPr lang="cs-CZ" sz="8200" dirty="0" smtClean="0"/>
              <a:t>Američané - svržení atomové pumy na města</a:t>
            </a:r>
          </a:p>
          <a:p>
            <a:pPr marL="0" indent="0">
              <a:buNone/>
            </a:pPr>
            <a:r>
              <a:rPr lang="cs-CZ" sz="8200" dirty="0" smtClean="0"/>
              <a:t>      ……………… (6.8.1945) a ……………. (9.8.1945)</a:t>
            </a:r>
          </a:p>
          <a:p>
            <a:pPr marL="0" indent="0">
              <a:buNone/>
            </a:pPr>
            <a:r>
              <a:rPr lang="cs-CZ" sz="8200" dirty="0"/>
              <a:t> </a:t>
            </a:r>
            <a:r>
              <a:rPr lang="cs-CZ" sz="8200" dirty="0" smtClean="0"/>
              <a:t>                           ↘                 ↙</a:t>
            </a:r>
          </a:p>
          <a:p>
            <a:pPr marL="0" indent="0">
              <a:buNone/>
            </a:pPr>
            <a:r>
              <a:rPr lang="cs-CZ" sz="8200" dirty="0"/>
              <a:t> </a:t>
            </a:r>
            <a:r>
              <a:rPr lang="cs-CZ" sz="8200" dirty="0" smtClean="0"/>
              <a:t>     negativní dopad na civilní …………………….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7949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Konec války v Tichomoří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cs-CZ" sz="6500" dirty="0" smtClean="0"/>
          </a:p>
          <a:p>
            <a:pPr marL="0" indent="0" algn="ctr">
              <a:buNone/>
            </a:pPr>
            <a:r>
              <a:rPr lang="cs-CZ" sz="6500" dirty="0" smtClean="0">
                <a:solidFill>
                  <a:srgbClr val="00B050"/>
                </a:solidFill>
              </a:rPr>
              <a:t>2.9.1945</a:t>
            </a:r>
            <a:r>
              <a:rPr lang="cs-CZ" sz="6500" dirty="0" smtClean="0"/>
              <a:t> kapitulace Japonska → </a:t>
            </a:r>
            <a:r>
              <a:rPr lang="cs-CZ" sz="6500" dirty="0" smtClean="0">
                <a:solidFill>
                  <a:srgbClr val="00B050"/>
                </a:solidFill>
              </a:rPr>
              <a:t>KONEC </a:t>
            </a:r>
          </a:p>
          <a:p>
            <a:pPr marL="0" indent="0" algn="ctr">
              <a:buNone/>
            </a:pPr>
            <a:r>
              <a:rPr lang="cs-CZ" sz="6500" dirty="0" smtClean="0">
                <a:solidFill>
                  <a:srgbClr val="00B050"/>
                </a:solidFill>
              </a:rPr>
              <a:t>2. SV. VÁLKY VE SVĚTĚ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87949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193</TotalTime>
  <Words>292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VÁLKA V TICHOMOŘÍ</vt:lpstr>
      <vt:lpstr>VÁLKA V TICHOMOŘÍ</vt:lpstr>
      <vt:lpstr>Napadení USA Japonskem</vt:lpstr>
      <vt:lpstr>Boje v Tichomoří</vt:lpstr>
      <vt:lpstr>Boje v Tichomoří</vt:lpstr>
      <vt:lpstr>Boje v Tichomoří</vt:lpstr>
      <vt:lpstr>Konec války v Tichomoří</vt:lpstr>
      <vt:lpstr>Konec války v Tichomoří</vt:lpstr>
      <vt:lpstr>Konec války v Tichomoří</vt:lpstr>
      <vt:lpstr>Snímek 10</vt:lpstr>
      <vt:lpstr>Konec hrůzy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Mathyas</cp:lastModifiedBy>
  <cp:revision>39</cp:revision>
  <dcterms:created xsi:type="dcterms:W3CDTF">2012-04-04T05:08:45Z</dcterms:created>
  <dcterms:modified xsi:type="dcterms:W3CDTF">2017-02-19T13:08:25Z</dcterms:modified>
</cp:coreProperties>
</file>