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3"/>
  </p:notesMasterIdLst>
  <p:sldIdLst>
    <p:sldId id="258" r:id="rId2"/>
    <p:sldId id="260" r:id="rId3"/>
    <p:sldId id="261" r:id="rId4"/>
    <p:sldId id="262" r:id="rId5"/>
    <p:sldId id="266" r:id="rId6"/>
    <p:sldId id="267" r:id="rId7"/>
    <p:sldId id="268" r:id="rId8"/>
    <p:sldId id="269" r:id="rId9"/>
    <p:sldId id="265" r:id="rId10"/>
    <p:sldId id="270" r:id="rId11"/>
    <p:sldId id="25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STREBON" initials="Z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2" autoAdjust="0"/>
    <p:restoredTop sz="89662" autoAdjust="0"/>
  </p:normalViewPr>
  <p:slideViewPr>
    <p:cSldViewPr>
      <p:cViewPr varScale="1">
        <p:scale>
          <a:sx n="69" d="100"/>
          <a:sy n="69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6F14D-2AEF-45BE-8D35-C356B218F67C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F5C9F-6A3D-4734-928D-94D72670B3E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13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20.05.2019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Soubor:Philip_II_of_Macedon_CdM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//upload.wikimedia.org/wikipedia/commons/b/bb/Alexander_cuts_the_Gordian_Knot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//upload.wikimedia.org/wikipedia/commons/4/40/MacedonEmpire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alexandr+mapa&amp;source=images&amp;cd=&amp;cad=rja&amp;docid=V0lgcy0gvbOmqM&amp;tbnid=porNRkc98pzfbM:&amp;ved=0CAUQjRw&amp;url=http://dejepis.jergym.cz/03/ipage00018.htm&amp;ei=1x4zUY_BFtHltQbB-YCwBw&amp;psig=AFQjCNH0HXjYXkGsT6tOIBdIrKTgkkYF_Q&amp;ust=136239111460437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z/url?sa=i&amp;rct=j&amp;q=alexandr+mapa&amp;source=images&amp;cd=&amp;cad=rja&amp;docid=V0lgcy0gvbOmqM&amp;tbnid=porNRkc98pzfbM:&amp;ved=0CAUQjRw&amp;url=http://dejepis.jergym.cz/03/ipage00018.htm&amp;ei=1x4zUY_BFtHltQbB-YCwBw&amp;psig=AFQjCNH0HXjYXkGsT6tOIBdIrKTgkkYF_Q&amp;ust=136239111460437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3920" y="404664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Makedonská nadvláda</a:t>
            </a:r>
            <a:br>
              <a:rPr lang="cs-CZ" b="1" dirty="0"/>
            </a:br>
            <a:r>
              <a:rPr lang="cs-CZ" b="1" dirty="0"/>
              <a:t>a</a:t>
            </a:r>
            <a:br>
              <a:rPr lang="cs-CZ" dirty="0"/>
            </a:br>
            <a:r>
              <a:rPr lang="cs-CZ" sz="2700" b="1" dirty="0"/>
              <a:t>konec řecké samostatnosti, </a:t>
            </a:r>
            <a:r>
              <a:rPr lang="cs-CZ" sz="2800" b="1" dirty="0"/>
              <a:t>4. – 2. století př. n. l.</a:t>
            </a:r>
            <a:br>
              <a:rPr lang="cs-CZ" sz="2800" b="1" dirty="0"/>
            </a:br>
            <a:endParaRPr lang="cs-CZ" sz="27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63658"/>
            <a:ext cx="5004556" cy="488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884664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 smrti Alexandra se říše rozpadla – byla moc velká</a:t>
            </a:r>
          </a:p>
          <a:p>
            <a:endParaRPr lang="cs-CZ" dirty="0"/>
          </a:p>
          <a:p>
            <a:r>
              <a:rPr lang="cs-CZ" dirty="0"/>
              <a:t>jednotlivé státy mezi sebou začaly soupeřit</a:t>
            </a:r>
          </a:p>
          <a:p>
            <a:endParaRPr lang="cs-CZ" dirty="0"/>
          </a:p>
          <a:p>
            <a:r>
              <a:rPr lang="cs-CZ" dirty="0"/>
              <a:t>velké hospodářské rozdíly</a:t>
            </a:r>
          </a:p>
          <a:p>
            <a:endParaRPr lang="cs-CZ" dirty="0"/>
          </a:p>
          <a:p>
            <a:r>
              <a:rPr lang="cs-CZ" dirty="0"/>
              <a:t>Řecko připojeno k Římu (168 př. n. </a:t>
            </a:r>
            <a:r>
              <a:rPr lang="cs-CZ"/>
              <a:t>l.)</a:t>
            </a:r>
            <a:endParaRPr lang="cs-CZ" dirty="0"/>
          </a:p>
        </p:txBody>
      </p:sp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http://cs.wikipedia.org/wiki/Starov%C4%9Bk%C3%A9_%C5%98ecko</a:t>
            </a:r>
          </a:p>
        </p:txBody>
      </p:sp>
      <p:sp>
        <p:nvSpPr>
          <p:cNvPr id="4" name="Obdélník 3"/>
          <p:cNvSpPr/>
          <p:nvPr/>
        </p:nvSpPr>
        <p:spPr>
          <a:xfrm>
            <a:off x="395536" y="3105835"/>
            <a:ext cx="6462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2"/>
              </a:rPr>
              <a:t>http://cs.wikipedia.org/wiki/Soubor:Philip_II_of_Macedon_CdM.jpg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7496" y="3844499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http://cs.wikipedia.org/wiki/Alexandr_Velik%C3%BD</a:t>
            </a:r>
          </a:p>
        </p:txBody>
      </p:sp>
      <p:sp>
        <p:nvSpPr>
          <p:cNvPr id="6" name="Obdélník 5"/>
          <p:cNvSpPr/>
          <p:nvPr/>
        </p:nvSpPr>
        <p:spPr>
          <a:xfrm>
            <a:off x="397496" y="5085184"/>
            <a:ext cx="71120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http://cs.wikipedia.org/wiki/Soubor:MacedonEmpire.jpg</a:t>
            </a:r>
          </a:p>
        </p:txBody>
      </p:sp>
    </p:spTree>
    <p:extLst>
      <p:ext uri="{BB962C8B-B14F-4D97-AF65-F5344CB8AC3E}">
        <p14:creationId xmlns:p14="http://schemas.microsoft.com/office/powerpoint/2010/main" val="7538251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Šance pro </a:t>
            </a:r>
            <a:r>
              <a:rPr lang="cs-CZ" b="1" dirty="0" err="1">
                <a:solidFill>
                  <a:schemeClr val="accent1">
                    <a:lumMod val="75000"/>
                  </a:schemeClr>
                </a:solidFill>
              </a:rPr>
              <a:t>makedonii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Makedonie byla </a:t>
            </a:r>
            <a:r>
              <a:rPr lang="cs-CZ" b="1" dirty="0"/>
              <a:t>královstvím.</a:t>
            </a:r>
          </a:p>
          <a:p>
            <a:pPr marL="0" indent="0">
              <a:buNone/>
            </a:pPr>
            <a:r>
              <a:rPr lang="cs-CZ" dirty="0"/>
              <a:t>Leží na severu </a:t>
            </a:r>
            <a:r>
              <a:rPr lang="cs-CZ" b="1" dirty="0"/>
              <a:t>Balkánského poloostrova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Obchodovala s Řeky (bohatství dřeva – stavba lodí).</a:t>
            </a:r>
          </a:p>
          <a:p>
            <a:pPr marL="0" indent="0">
              <a:buNone/>
            </a:pPr>
            <a:r>
              <a:rPr lang="cs-CZ" b="1" dirty="0"/>
              <a:t>Zemědělství a pastevectví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Peloponéská válka </a:t>
            </a:r>
            <a:r>
              <a:rPr lang="cs-CZ" dirty="0"/>
              <a:t>mezi Spartou a Athénami skončila porážkou Athén a vyčerpáním Sparty,</a:t>
            </a:r>
          </a:p>
          <a:p>
            <a:pPr marL="0" indent="0">
              <a:buNone/>
            </a:pPr>
            <a:r>
              <a:rPr lang="cs-CZ" dirty="0"/>
              <a:t>                 </a:t>
            </a:r>
            <a:r>
              <a:rPr lang="cs-CZ" b="1" dirty="0">
                <a:solidFill>
                  <a:srgbClr val="002060"/>
                </a:solidFill>
              </a:rPr>
              <a:t>příležitost pro Makedonii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467544" y="5410908"/>
            <a:ext cx="978408" cy="7543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779825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Filip Makedonský</a:t>
            </a:r>
            <a:br>
              <a:rPr lang="cs-CZ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359 – 336 př. N. l.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Silné vojsko</a:t>
            </a:r>
          </a:p>
          <a:p>
            <a:r>
              <a:rPr lang="cs-CZ" dirty="0"/>
              <a:t>Velký rozkvět země</a:t>
            </a:r>
          </a:p>
          <a:p>
            <a:r>
              <a:rPr lang="cs-CZ" dirty="0"/>
              <a:t>Roku 338 př. n. l. porazil Řeky</a:t>
            </a:r>
            <a:endParaRPr lang="cs-CZ" b="1" dirty="0"/>
          </a:p>
          <a:p>
            <a:r>
              <a:rPr lang="cs-CZ" b="1" dirty="0"/>
              <a:t>Připravoval tažení do Persie</a:t>
            </a:r>
          </a:p>
          <a:p>
            <a:r>
              <a:rPr lang="cs-CZ" dirty="0"/>
              <a:t>Náhlá smrt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4437112"/>
            <a:ext cx="209550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826198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Alexandr veliký makedonský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336 – 323 př. N. 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Žák aténského filosofa Aristotela</a:t>
            </a:r>
          </a:p>
          <a:p>
            <a:r>
              <a:rPr lang="cs-CZ" b="1" dirty="0"/>
              <a:t>Vynikající vojevůdce</a:t>
            </a:r>
          </a:p>
          <a:p>
            <a:r>
              <a:rPr lang="cs-CZ" b="1" dirty="0"/>
              <a:t>Roku 334 př. n. l. ovládl Persii</a:t>
            </a:r>
          </a:p>
          <a:p>
            <a:r>
              <a:rPr lang="cs-CZ" b="1" dirty="0"/>
              <a:t>V Egyptě vítán jako osvoboditel od Peršanů</a:t>
            </a:r>
          </a:p>
          <a:p>
            <a:r>
              <a:rPr lang="cs-CZ" b="1" dirty="0"/>
              <a:t>Založil přístav Alexandrii</a:t>
            </a:r>
          </a:p>
          <a:p>
            <a:r>
              <a:rPr lang="cs-CZ" b="1" dirty="0"/>
              <a:t>Přes Eufrat a Tigris táhl do Indie</a:t>
            </a:r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758" y="3981323"/>
            <a:ext cx="2309242" cy="2876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955121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539552" y="476672"/>
            <a:ext cx="8229600" cy="7200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Alexandrovo dobývání</a:t>
            </a:r>
          </a:p>
        </p:txBody>
      </p:sp>
      <p:pic>
        <p:nvPicPr>
          <p:cNvPr id="5" name="Picture 4" descr="Soubor:Alexander cuts the Gordian Kno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068960"/>
            <a:ext cx="4716016" cy="3524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179512" y="1412776"/>
            <a:ext cx="8964488" cy="544522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 smrti otce dokončil výpravu do Persie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porazil perského krále </a:t>
            </a:r>
            <a:r>
              <a:rPr kumimoji="0" lang="cs-CZ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Darea</a:t>
            </a: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III.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rozmotal gordický uzel, podle pověsti měl ovládnout Asii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dobyl území </a:t>
            </a:r>
          </a:p>
          <a:p>
            <a:pPr marL="800100" marR="0" lvl="2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cs-CZ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až k řece Indus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cesta na západ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nečekaně zemřel</a:t>
            </a:r>
          </a:p>
          <a:p>
            <a:pPr marL="40005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v Babylon</a:t>
            </a:r>
            <a:r>
              <a:rPr kumimoji="0" lang="cs-C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3568" y="188640"/>
            <a:ext cx="8229600" cy="914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Ovládnutá území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0" y="1268760"/>
            <a:ext cx="9144000" cy="485740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Makedonie za Filipa II. ovládala řecké státy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Alexandr dobyl: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Anatolii, Sýrii, Fénicii, Judeu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Egypt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Mezopotámii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Írán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"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střední Asii</a:t>
            </a:r>
          </a:p>
        </p:txBody>
      </p:sp>
      <p:pic>
        <p:nvPicPr>
          <p:cNvPr id="6" name="Picture 2" descr="Soubor:MacedonEmpir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685348"/>
            <a:ext cx="6035824" cy="289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539552" y="188640"/>
            <a:ext cx="8229600" cy="914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Říše Alexandra Velikého</a:t>
            </a:r>
          </a:p>
        </p:txBody>
      </p:sp>
      <p:pic>
        <p:nvPicPr>
          <p:cNvPr id="5" name="Picture 2" descr="http://dejepis.jergym.cz/03/mapa%20tazeni%20Alexandra%20Velikeh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769445" cy="496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álný popisek 5"/>
          <p:cNvSpPr/>
          <p:nvPr/>
        </p:nvSpPr>
        <p:spPr>
          <a:xfrm>
            <a:off x="388934" y="6066671"/>
            <a:ext cx="1080120" cy="612648"/>
          </a:xfrm>
          <a:prstGeom prst="wedgeEllipseCallout">
            <a:avLst>
              <a:gd name="adj1" fmla="val 106153"/>
              <a:gd name="adj2" fmla="val -1659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Egypt</a:t>
            </a:r>
          </a:p>
        </p:txBody>
      </p:sp>
      <p:sp>
        <p:nvSpPr>
          <p:cNvPr id="7" name="Oválný popisek 6"/>
          <p:cNvSpPr/>
          <p:nvPr/>
        </p:nvSpPr>
        <p:spPr>
          <a:xfrm>
            <a:off x="3439553" y="6066671"/>
            <a:ext cx="914400" cy="612648"/>
          </a:xfrm>
          <a:prstGeom prst="wedgeEllipseCallout">
            <a:avLst>
              <a:gd name="adj1" fmla="val -79924"/>
              <a:gd name="adj2" fmla="val -367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Sýrie</a:t>
            </a:r>
          </a:p>
        </p:txBody>
      </p:sp>
      <p:sp>
        <p:nvSpPr>
          <p:cNvPr id="8" name="Oválný popisek 7"/>
          <p:cNvSpPr/>
          <p:nvPr/>
        </p:nvSpPr>
        <p:spPr>
          <a:xfrm>
            <a:off x="2051720" y="6231351"/>
            <a:ext cx="1080120" cy="612648"/>
          </a:xfrm>
          <a:prstGeom prst="wedgeEllipseCallout">
            <a:avLst>
              <a:gd name="adj1" fmla="val 7386"/>
              <a:gd name="adj2" fmla="val -2857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Judea</a:t>
            </a:r>
          </a:p>
        </p:txBody>
      </p:sp>
      <p:sp>
        <p:nvSpPr>
          <p:cNvPr id="9" name="Oválný popisek 8"/>
          <p:cNvSpPr/>
          <p:nvPr/>
        </p:nvSpPr>
        <p:spPr>
          <a:xfrm>
            <a:off x="3865774" y="1206636"/>
            <a:ext cx="2232248" cy="612648"/>
          </a:xfrm>
          <a:prstGeom prst="wedgeEllipseCallout">
            <a:avLst>
              <a:gd name="adj1" fmla="val -43177"/>
              <a:gd name="adj2" fmla="val 4062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Mezopotámie</a:t>
            </a:r>
          </a:p>
        </p:txBody>
      </p:sp>
      <p:sp>
        <p:nvSpPr>
          <p:cNvPr id="10" name="Oválný popisek 9"/>
          <p:cNvSpPr/>
          <p:nvPr/>
        </p:nvSpPr>
        <p:spPr>
          <a:xfrm>
            <a:off x="1490356" y="1512960"/>
            <a:ext cx="1497467" cy="612648"/>
          </a:xfrm>
          <a:prstGeom prst="wedgeEllipseCallout">
            <a:avLst>
              <a:gd name="adj1" fmla="val 2924"/>
              <a:gd name="adj2" fmla="val 2456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Anatolie</a:t>
            </a:r>
          </a:p>
        </p:txBody>
      </p:sp>
      <p:sp>
        <p:nvSpPr>
          <p:cNvPr id="11" name="Oválný popisek 10"/>
          <p:cNvSpPr/>
          <p:nvPr/>
        </p:nvSpPr>
        <p:spPr>
          <a:xfrm>
            <a:off x="6444208" y="6231351"/>
            <a:ext cx="1440160" cy="612648"/>
          </a:xfrm>
          <a:prstGeom prst="wedgeEllipseCallout">
            <a:avLst>
              <a:gd name="adj1" fmla="val 10529"/>
              <a:gd name="adj2" fmla="val -355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střední Asie</a:t>
            </a:r>
          </a:p>
        </p:txBody>
      </p:sp>
      <p:sp>
        <p:nvSpPr>
          <p:cNvPr id="12" name="Ovál 11"/>
          <p:cNvSpPr/>
          <p:nvPr/>
        </p:nvSpPr>
        <p:spPr>
          <a:xfrm>
            <a:off x="1691680" y="2996952"/>
            <a:ext cx="1296143" cy="89593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ný popisek 12"/>
          <p:cNvSpPr/>
          <p:nvPr/>
        </p:nvSpPr>
        <p:spPr>
          <a:xfrm>
            <a:off x="5796136" y="2852936"/>
            <a:ext cx="1152128" cy="612648"/>
          </a:xfrm>
          <a:prstGeom prst="wedgeEllipseCallout">
            <a:avLst>
              <a:gd name="adj1" fmla="val -46086"/>
              <a:gd name="adj2" fmla="val 2524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Persie</a:t>
            </a:r>
          </a:p>
        </p:txBody>
      </p:sp>
      <p:sp>
        <p:nvSpPr>
          <p:cNvPr id="14" name="Ovál 13"/>
          <p:cNvSpPr/>
          <p:nvPr/>
        </p:nvSpPr>
        <p:spPr>
          <a:xfrm>
            <a:off x="3465595" y="3465584"/>
            <a:ext cx="1296143" cy="89593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1241199" y="4797152"/>
            <a:ext cx="1296143" cy="89593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2263344" y="4468543"/>
            <a:ext cx="844413" cy="59198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2537342" y="3833466"/>
            <a:ext cx="955785" cy="612274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4892868" y="3855420"/>
            <a:ext cx="1806535" cy="1620931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6655608" y="3159260"/>
            <a:ext cx="2092856" cy="2501207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9434" y="498376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Urči území, které Alexandr Veliký dobyl:</a:t>
            </a:r>
          </a:p>
        </p:txBody>
      </p:sp>
      <p:pic>
        <p:nvPicPr>
          <p:cNvPr id="5" name="Picture 2" descr="http://dejepis.jergym.cz/03/mapa%20tazeni%20Alexandra%20Velikeh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769445" cy="496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álný popisek 5"/>
          <p:cNvSpPr/>
          <p:nvPr/>
        </p:nvSpPr>
        <p:spPr>
          <a:xfrm>
            <a:off x="388934" y="6066671"/>
            <a:ext cx="1080120" cy="612648"/>
          </a:xfrm>
          <a:prstGeom prst="wedgeEllipseCallout">
            <a:avLst>
              <a:gd name="adj1" fmla="val 106153"/>
              <a:gd name="adj2" fmla="val -1659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5.</a:t>
            </a:r>
          </a:p>
        </p:txBody>
      </p:sp>
      <p:sp>
        <p:nvSpPr>
          <p:cNvPr id="7" name="Oválný popisek 6"/>
          <p:cNvSpPr/>
          <p:nvPr/>
        </p:nvSpPr>
        <p:spPr>
          <a:xfrm>
            <a:off x="3439553" y="6066671"/>
            <a:ext cx="914400" cy="612648"/>
          </a:xfrm>
          <a:prstGeom prst="wedgeEllipseCallout">
            <a:avLst>
              <a:gd name="adj1" fmla="val -79924"/>
              <a:gd name="adj2" fmla="val -367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3.</a:t>
            </a:r>
          </a:p>
        </p:txBody>
      </p:sp>
      <p:sp>
        <p:nvSpPr>
          <p:cNvPr id="8" name="Oválný popisek 7"/>
          <p:cNvSpPr/>
          <p:nvPr/>
        </p:nvSpPr>
        <p:spPr>
          <a:xfrm>
            <a:off x="2051720" y="6231351"/>
            <a:ext cx="1080120" cy="612648"/>
          </a:xfrm>
          <a:prstGeom prst="wedgeEllipseCallout">
            <a:avLst>
              <a:gd name="adj1" fmla="val 7386"/>
              <a:gd name="adj2" fmla="val -2857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4.</a:t>
            </a:r>
          </a:p>
        </p:txBody>
      </p:sp>
      <p:sp>
        <p:nvSpPr>
          <p:cNvPr id="9" name="Oválný popisek 8"/>
          <p:cNvSpPr/>
          <p:nvPr/>
        </p:nvSpPr>
        <p:spPr>
          <a:xfrm>
            <a:off x="3865774" y="1206636"/>
            <a:ext cx="2232248" cy="612648"/>
          </a:xfrm>
          <a:prstGeom prst="wedgeEllipseCallout">
            <a:avLst>
              <a:gd name="adj1" fmla="val -43177"/>
              <a:gd name="adj2" fmla="val 4062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2.</a:t>
            </a:r>
          </a:p>
        </p:txBody>
      </p:sp>
      <p:sp>
        <p:nvSpPr>
          <p:cNvPr id="10" name="Oválný popisek 9"/>
          <p:cNvSpPr/>
          <p:nvPr/>
        </p:nvSpPr>
        <p:spPr>
          <a:xfrm>
            <a:off x="1490356" y="1512960"/>
            <a:ext cx="1497467" cy="612648"/>
          </a:xfrm>
          <a:prstGeom prst="wedgeEllipseCallout">
            <a:avLst>
              <a:gd name="adj1" fmla="val 2924"/>
              <a:gd name="adj2" fmla="val 2456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1.</a:t>
            </a:r>
          </a:p>
        </p:txBody>
      </p:sp>
      <p:sp>
        <p:nvSpPr>
          <p:cNvPr id="11" name="Oválný popisek 10"/>
          <p:cNvSpPr/>
          <p:nvPr/>
        </p:nvSpPr>
        <p:spPr>
          <a:xfrm>
            <a:off x="6444208" y="6231351"/>
            <a:ext cx="1440160" cy="612648"/>
          </a:xfrm>
          <a:prstGeom prst="wedgeEllipseCallout">
            <a:avLst>
              <a:gd name="adj1" fmla="val 10529"/>
              <a:gd name="adj2" fmla="val -355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7.</a:t>
            </a:r>
          </a:p>
        </p:txBody>
      </p:sp>
      <p:sp>
        <p:nvSpPr>
          <p:cNvPr id="12" name="Ovál 11"/>
          <p:cNvSpPr/>
          <p:nvPr/>
        </p:nvSpPr>
        <p:spPr>
          <a:xfrm>
            <a:off x="1691680" y="2996952"/>
            <a:ext cx="1296143" cy="89593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ný popisek 12"/>
          <p:cNvSpPr/>
          <p:nvPr/>
        </p:nvSpPr>
        <p:spPr>
          <a:xfrm>
            <a:off x="5796136" y="2852936"/>
            <a:ext cx="1152128" cy="612648"/>
          </a:xfrm>
          <a:prstGeom prst="wedgeEllipseCallout">
            <a:avLst>
              <a:gd name="adj1" fmla="val -46086"/>
              <a:gd name="adj2" fmla="val 2524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6.</a:t>
            </a:r>
          </a:p>
        </p:txBody>
      </p:sp>
      <p:sp>
        <p:nvSpPr>
          <p:cNvPr id="14" name="Ovál 13"/>
          <p:cNvSpPr/>
          <p:nvPr/>
        </p:nvSpPr>
        <p:spPr>
          <a:xfrm>
            <a:off x="3465595" y="3465584"/>
            <a:ext cx="1296143" cy="89593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1241199" y="4797152"/>
            <a:ext cx="1296143" cy="89593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2263344" y="4468543"/>
            <a:ext cx="844413" cy="591983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2537342" y="3833466"/>
            <a:ext cx="955785" cy="612274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4892868" y="3855420"/>
            <a:ext cx="1806535" cy="1620931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6655608" y="3159260"/>
            <a:ext cx="2092856" cy="2501207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739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Makedonská říše v době největšího rozkvětu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flipH="1">
            <a:off x="18227352" y="6165304"/>
            <a:ext cx="170184" cy="2293715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2816"/>
            <a:ext cx="576064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7781136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</TotalTime>
  <Words>303</Words>
  <Application>Microsoft Office PowerPoint</Application>
  <PresentationFormat>Předvádění na obrazovce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Calibri</vt:lpstr>
      <vt:lpstr>Franklin Gothic Book</vt:lpstr>
      <vt:lpstr>Franklin Gothic Medium</vt:lpstr>
      <vt:lpstr>Wingdings 2</vt:lpstr>
      <vt:lpstr>Cesta</vt:lpstr>
      <vt:lpstr>Makedonská nadvláda a konec řecké samostatnosti, 4. – 2. století př. n. l. </vt:lpstr>
      <vt:lpstr>Šance pro makedonii</vt:lpstr>
      <vt:lpstr>Filip Makedonský 359 – 336 př. N. l. </vt:lpstr>
      <vt:lpstr>Alexandr veliký makedonský 336 – 323 př. N. l.</vt:lpstr>
      <vt:lpstr>Prezentace aplikace PowerPoint</vt:lpstr>
      <vt:lpstr>Prezentace aplikace PowerPoint</vt:lpstr>
      <vt:lpstr>Prezentace aplikace PowerPoint</vt:lpstr>
      <vt:lpstr>Urči území, které Alexandr Veliký dobyl:</vt:lpstr>
      <vt:lpstr>Makedonská říše v době největšího rozkvětu</vt:lpstr>
      <vt:lpstr>Prezentace aplikace PowerPoint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ZSTREBON</dc:creator>
  <cp:lastModifiedBy>Marketa Pechackova</cp:lastModifiedBy>
  <cp:revision>187</cp:revision>
  <dcterms:created xsi:type="dcterms:W3CDTF">2011-11-10T09:46:05Z</dcterms:created>
  <dcterms:modified xsi:type="dcterms:W3CDTF">2019-05-20T20:05:56Z</dcterms:modified>
</cp:coreProperties>
</file>