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81" autoAdjust="0"/>
  </p:normalViewPr>
  <p:slideViewPr>
    <p:cSldViewPr>
      <p:cViewPr varScale="1">
        <p:scale>
          <a:sx n="61" d="100"/>
          <a:sy n="61" d="100"/>
        </p:scale>
        <p:origin x="-7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AF162-47C9-4D4E-A5F9-551D44221E99}" type="datetimeFigureOut">
              <a:rPr lang="cs-CZ"/>
              <a:pPr>
                <a:defRPr/>
              </a:pPr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56B2D-9473-483B-9994-FD5BE6B7E3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79074-1E43-4EB4-A24A-DC4FFBE385E4}" type="datetimeFigureOut">
              <a:rPr lang="cs-CZ"/>
              <a:pPr>
                <a:defRPr/>
              </a:pPr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80E94-B221-4E3C-9EDB-B6D7B66DB9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47586-F3EF-4730-9005-5175D8702E8C}" type="datetimeFigureOut">
              <a:rPr lang="cs-CZ"/>
              <a:pPr>
                <a:defRPr/>
              </a:pPr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251CE-7A17-4FE1-B1A8-F43A6DFC02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FBE18-FF4E-41B5-B5C5-B3976E9E15E5}" type="datetimeFigureOut">
              <a:rPr lang="cs-CZ"/>
              <a:pPr>
                <a:defRPr/>
              </a:pPr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81CBF-194D-4029-A618-40AC561F42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0FA77-D65E-4CF1-BC97-F65B0D2A045F}" type="datetimeFigureOut">
              <a:rPr lang="cs-CZ"/>
              <a:pPr>
                <a:defRPr/>
              </a:pPr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B4E76-2CD4-4367-A788-1FDB1A4B5E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F4F5B-65B2-465E-8106-09D6432B328F}" type="datetimeFigureOut">
              <a:rPr lang="cs-CZ"/>
              <a:pPr>
                <a:defRPr/>
              </a:pPr>
              <a:t>26.3.2012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65D71-831B-46CC-921D-190857CCB0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CA957-7F4A-4ED0-A814-002A7F56E518}" type="datetimeFigureOut">
              <a:rPr lang="cs-CZ"/>
              <a:pPr>
                <a:defRPr/>
              </a:pPr>
              <a:t>26.3.2012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0F6EC-ACC2-4ADA-BA47-74317EFE72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029F5-114B-42C2-9A36-7695588FD576}" type="datetimeFigureOut">
              <a:rPr lang="cs-CZ"/>
              <a:pPr>
                <a:defRPr/>
              </a:pPr>
              <a:t>26.3.2012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1B056-ECFE-48BA-9E72-A53F5FC81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A3F3E-2058-41DD-96CD-78CD108E7920}" type="datetimeFigureOut">
              <a:rPr lang="cs-CZ"/>
              <a:pPr>
                <a:defRPr/>
              </a:pPr>
              <a:t>26.3.2012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22042-A58D-4CF1-9D1A-A1548BF1F2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8A947-5DCF-4CAD-91AD-20A1A0A51D00}" type="datetimeFigureOut">
              <a:rPr lang="cs-CZ"/>
              <a:pPr>
                <a:defRPr/>
              </a:pPr>
              <a:t>26.3.2012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0A9BC-CFCC-465F-9A65-F114B22021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18FB2-7313-4345-B8F5-E803A3D87099}" type="datetimeFigureOut">
              <a:rPr lang="cs-CZ"/>
              <a:pPr>
                <a:defRPr/>
              </a:pPr>
              <a:t>26.3.2012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8602-EDB4-4909-B2EC-5436471E45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33220E-B700-4113-B695-FA5C80CBE61C}" type="datetimeFigureOut">
              <a:rPr lang="cs-CZ"/>
              <a:pPr>
                <a:defRPr/>
              </a:pPr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437903-A54B-4CA5-9245-B9BE09392C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www.google.com/imgres?imgurl=http://www.biolib.cz/IMG/GAL/10270.jpg&amp;imgrefurl=http://www.biolib.cz/cz/taxonimage/id10270/?taxonid=311&amp;usg=__5sNUHU5Ur8aLrC4k3LiOBKXTg1E=&amp;h=342&amp;w=700&amp;sz=138&amp;hl=cs&amp;start=7&amp;zoom=1&amp;tbnid=SXgzoHI8C6kCTM:&amp;tbnh=68&amp;tbnw=140&amp;ei=ZiNvT73RJeXa4QS71vS_Ag&amp;prev=/search?q=%C4%8Dolek+horsk%C3%BD&amp;hl=cs&amp;gbv=2&amp;tbm=isch&amp;itbs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nature-photogallery.eu/cz/__userdata/photos/891.jpg&amp;imgrefurl=http://www.nature-photogallery.eu/cz/foto/891-danek-skvrnity/?nick=Jaromir&amp;usg=__Ush8U8wKWw38MxGgQKiMo8sYkD0=&amp;h=900&amp;w=601&amp;sz=115&amp;hl=cs&amp;start=5&amp;zoom=1&amp;tbnid=SvJj_eJmBAbObM:&amp;tbnh=146&amp;tbnw=97&amp;ei=vSNvT9rbCo-K4gT_-eC_Ag&amp;prev=/search?q=dan%C4%9Bk+skvrnit%C3%BD&amp;hl=cs&amp;gbv=2&amp;tbm=isch&amp;itbs=1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img7.ceskatelevize.cz/program/porady/10121466875/foto/207382534450002.jpg&amp;imgrefurl=http://www.ceskatelevize.cz/porady/10121466875-tajemstvi-divociny-iii/207382534450002-datel-cerny-lesni-tesar/&amp;usg=__-WqahA_kVok66UKGj7O3Vd3_8Kg=&amp;h=534&amp;w=800&amp;sz=92&amp;hl=cs&amp;start=4&amp;zoom=1&amp;tbnid=rg508UHEQjDYCM:&amp;tbnh=95&amp;tbnw=143&amp;ei=IiRvT4voAsuM4gTM7uC_Ag&amp;prev=/search?q=datel+%C4%8Dern%C3%BD&amp;hl=cs&amp;gbv=2&amp;tbm=isch&amp;itbs=1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poutnik2.sweb.cz/foto/ptaci/pevci/havran-polni-2.jpg&amp;imgrefurl=http://poutnik2.sweb.cz/foto/ptaci/pevci/havran-polni-2.html&amp;usg=__54o6Ggdag6g47RuKaYlmB32y-zM=&amp;h=650&amp;w=626&amp;sz=89&amp;hl=cs&amp;start=6&amp;zoom=1&amp;tbnid=N-hYDS1HOIp7KM:&amp;tbnh=137&amp;tbnw=132&amp;ei=zSRvT77-DcHf4QS25ZzAAg&amp;prev=/search?q=havran+poln%C3%AD&amp;hl=cs&amp;gbv=2&amp;tbm=isch&amp;itbs=1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hyperlink" Target="http://www.google.com/imgres?imgurl=http://www.ezoo.cz/files/foto/20.jpg&amp;imgrefurl=http://www.ezoo.cz/zvire.php?zvire_id=58&amp;usg=__EYB7uAnObIPqZBFfsMU5P4XjD2g=&amp;h=455&amp;w=600&amp;sz=35&amp;hl=cs&amp;start=12&amp;zoom=1&amp;tbnid=L5eRc6LDMyUuAM:&amp;tbnh=102&amp;tbnw=135&amp;ei=IyVvT6KbO-rR4QSNppm_Ag&amp;prev=/search?q=hlem%C3%BD%C5%BE%C4%8F+zahradn%C3%AD&amp;hl=cs&amp;gbv=2&amp;tbm=isch&amp;itbs=1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cit.vfu.cz/vet-ekologie/fotky/hrabos_polni/hrabos3.jpg&amp;imgrefurl=http://cit.vfu.cz/vet-ekologie/rozdeleni_skudcu/hlodavci/hrabos_polni.htm&amp;usg=__IafP1QAk4dYutGgAY0QmDsJk5V0=&amp;h=1459&amp;w=1836&amp;sz=252&amp;hl=cs&amp;start=16&amp;zoom=1&amp;tbnid=2FYT_WXrz-xgrM:&amp;tbnh=119&amp;tbnw=150&amp;ei=5SVvT7bKL6vb4QTS04jAAg&amp;prev=/search?q=hrabo%C5%A1+poln%C3%AD&amp;hl=cs&amp;gbv=2&amp;tbm=isch&amp;itbs=1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naturfoto.cz/fotografie/sevcik/hyl-obecny--hyl.jpg&amp;imgrefurl=http://www.naturfoto.cz/hyl-obecny-fotografie-7401.html&amp;usg=__78uzG_bfW4xTbz4ntCNWmWb_UCI=&amp;h=591&amp;w=600&amp;sz=114&amp;hl=cs&amp;start=5&amp;zoom=1&amp;tbnid=nOt7P44rKV1BoM:&amp;tbnh=133&amp;tbnw=135&amp;ei=RCZvT6vmOa7E4gTslIW_Ag&amp;prev=/search?q=h%C3%BDl+obecn%C3%BD&amp;hl=cs&amp;gbv=2&amp;tbm=isch&amp;itbs=1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hyperlink" Target="http://www.google.com/imgres?imgurl=http://nd03.jxs.cz/474/808/2cd31d16d1_63938420_o2.jpg&amp;imgrefurl=http://plajzka.blog.cz/1004/hyl-obecny&amp;usg=__HpvGjng8uQnlyoIGxTJMYD3YYEk=&amp;h=157&amp;w=170&amp;sz=12&amp;hl=cs&amp;start=20&amp;zoom=1&amp;tbnid=rBzPfwTFELR2EM:&amp;tbnh=91&amp;tbnw=99&amp;ei=RCZvT6vmOa7E4gTslIW_Ag&amp;prev=/search?q=h%C3%BDl+obecn%C3%BD&amp;hl=cs&amp;gbv=2&amp;tbm=isch&amp;itbs=1" TargetMode="Externa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hyperlink" Target="http://www.google.com/imgres?imgurl=http://www.naturfoto.cz/fotografie/krasensky/chroust-obecny-2008_096.jpg&amp;imgrefurl=http://www.naturfoto.cz/chroust-obecny-fotografie-8803.html&amp;usg=__wY_FTaKjE8U00pXYqUI_tefQFoo=&amp;h=400&amp;w=600&amp;sz=126&amp;hl=cs&amp;start=1&amp;zoom=1&amp;tbnid=JzQN_spTtJ5VBM:&amp;tbnh=90&amp;tbnw=135&amp;ei=uCZvT9aLM_TR4QSIlMm_Ag&amp;prev=/search?q=chroust+obecn%C3%BD&amp;hl=cs&amp;gbv=2&amp;tbm=isch&amp;itbs=1" TargetMode="External"/><Relationship Id="rId7" Type="http://schemas.openxmlformats.org/officeDocument/2006/relationships/hyperlink" Target="http://www.google.com/imgres?imgurl=http://www.gymta.cz/kabinety/kab_biologie/videoatlas/hmyz/do/080-chroust-obecny-larva-ponrava.jpg&amp;imgrefurl=http://www.gymta.cz/kabinety/kab_biologie/videoatlas/hmyz/brouci2.html&amp;usg=__DdiflFoq7Ls1ax12ZO8mVA3RNXU=&amp;h=350&amp;w=361&amp;sz=30&amp;hl=cs&amp;start=18&amp;zoom=1&amp;tbnid=zazDS9mVixtdaM:&amp;tbnh=117&amp;tbnw=121&amp;ei=uCZvT9aLM_TR4QSIlMm_Ag&amp;prev=/search?q=chroust+obecn%C3%BD&amp;hl=cs&amp;gbv=2&amp;tbm=isch&amp;itbs=1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hyperlink" Target="http://www.google.com/imgres?imgurl=http://www.skudci.com/files/chroust-obecny-3.jpg&amp;imgrefurl=http://www.skudci.com/chroust-obecny&amp;usg=__xrx-QXgATcRB5SHIizBsmqvExZA=&amp;h=705&amp;w=1024&amp;sz=343&amp;hl=cs&amp;start=6&amp;zoom=1&amp;tbnid=p6ehuQA9hZWCtM:&amp;tbnh=103&amp;tbnw=150&amp;ei=uCZvT9aLM_TR4QSIlMm_Ag&amp;prev=/search?q=chroust+obecn%C3%BD&amp;hl=cs&amp;gbv=2&amp;tbm=isch&amp;itbs=1" TargetMode="External"/><Relationship Id="rId10" Type="http://schemas.openxmlformats.org/officeDocument/2006/relationships/image" Target="../media/image45.jpeg"/><Relationship Id="rId4" Type="http://schemas.openxmlformats.org/officeDocument/2006/relationships/image" Target="../media/image42.jpeg"/><Relationship Id="rId9" Type="http://schemas.openxmlformats.org/officeDocument/2006/relationships/hyperlink" Target="http://www.google.com/imgres?imgurl=http://img.ahaonline.cz/img/18/article/702196_import-chroust-obecny.jpg&amp;imgrefurl=http://www.ahaonline.cz/clanek/trapasy/1917/chrousti-mozna-uhynuli-muze-za-to-pocasi.html&amp;usg=__CXD1jLR7hy5eKybwlQKAlnixh2g=&amp;h=286&amp;w=430&amp;sz=66&amp;hl=cs&amp;start=19&amp;zoom=1&amp;tbnid=F4qEMCBIcznByM:&amp;tbnh=84&amp;tbnw=126&amp;ei=uCZvT9aLM_TR4QSIlMm_Ag&amp;prev=/search?q=chroust+obecn%C3%BD&amp;hl=cs&amp;gbv=2&amp;tbm=isch&amp;itbs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guh.cz/edu/bi/biologie_bezobratli/html09/foto_098.html" TargetMode="External"/><Relationship Id="rId7" Type="http://schemas.openxmlformats.org/officeDocument/2006/relationships/hyperlink" Target="http://www.jynx-t.net/priroda/Data/Images/Belasek-zelny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/imgres?imgurl=http://www.biolib.cz/IMG/GAL/BIG/26944.jpg&amp;imgrefurl=http://www.biolib.cz/cz/taxonimage/id26944/?taxonid=51333&amp;usg=__bdJLlVACPBrjQsXBUcH4K9TvGPA=&amp;h=1040&amp;w=1600&amp;sz=377&amp;hl=cs&amp;start=20&amp;zoom=1&amp;tbnid=wgcu7KTBgxjKMM:&amp;tbnh=98&amp;tbnw=150&amp;ei=eyFvT5adHabl4QSE0ti_Ag&amp;prev=/search?q=b%C4%9Bl%C3%A1sek+zeln%C3%BD&amp;hl=cs&amp;gbv=2&amp;tbm=isch&amp;itbs=1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tichyphoto.com/photo/cervenka-obecna.jpg&amp;imgrefurl=http://www.tichyphoto.com/foto-ptaci/cervenka-obecna/&amp;usg=__vEb4ftuZ78giwT6dsVjaw5HDoK8=&amp;h=550&amp;w=365&amp;sz=23&amp;hl=cs&amp;start=3&amp;zoom=1&amp;tbnid=GyWpjvZUHl1boM:&amp;tbnh=133&amp;tbnw=88&amp;ei=ayJvT-iBHqPj4QSBgJ3AAg&amp;prev=/search?q=%C4%8Dervenka+obecn%C3%A1&amp;hl=cs&amp;gbv=2&amp;tbm=isch&amp;itbs=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hyperlink" Target="http://www.google.com/imgres?imgurl=http://www.ptacisvet.cz/Photos/auer_cervenka_obecna02_small.jpg&amp;imgrefurl=http://www.ptacisvet.cz/index.php?browser=nn&amp;menutype=Reduced&amp;special=None&amp;action=Detail&amp;skupina=Druh&amp;detail=%C8ervenka+obecn%E1&amp;usg=__kUWQ8xAaIpk1LQ4NT_N6z_wDU2M=&amp;h=300&amp;w=200&amp;sz=37&amp;hl=cs&amp;start=12&amp;zoom=1&amp;tbnid=ONvJW238GE-FMM:&amp;tbnh=116&amp;tbnw=77&amp;ei=ayJvT-iBHqPj4QSBgJ3AAg&amp;prev=/search?q=%C4%8Dervenka+obecn%C3%A1&amp;hl=cs&amp;gbv=2&amp;tbm=isch&amp;itbs=1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biolib.cz/IMG/GAL/728.jpg&amp;imgrefurl=http://www.biolib.cz/cz/image/id728/&amp;usg=__8Xe7jcDBV85CDiYnuMEh5NpCC-s=&amp;h=448&amp;w=600&amp;sz=22&amp;hl=cs&amp;start=4&amp;zoom=1&amp;tbnid=Cc2OIZJqCP8ceM:&amp;tbnh=101&amp;tbnw=135&amp;ei=uCJvT5PrBq_P4QTH9t2_Ag&amp;prev=/search?q=%C4%8Dmel%C3%A1k+zemn%C3%AD&amp;hl=cs&amp;gbv=2&amp;tbm=isch&amp;itbs=1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www.google.com/imgres?imgurl=http://files.ucivo.webnode.cz/system_preview_detail_200003261-5f77660715-public/Hmyz%20Blanok%C5%99%C3%ADdl%C3%AD%20%C4%8Dmel%C3%A1k%20zemn%C3%AD.jpg&amp;imgrefurl=http://ucivo.webnode.cz/album/blanokridli/hmyz-blanokridli-cmelak-zemni-jpg1/&amp;usg=__kAAR7FTplxYZwqn6rS0IPElde_A=&amp;h=450&amp;w=366&amp;sz=31&amp;hl=cs&amp;start=9&amp;zoom=1&amp;tbnid=cSuGgVpxGoe2XM:&amp;tbnh=127&amp;tbnw=103&amp;ei=uCJvT5PrBq_P4QTH9t2_Ag&amp;prev=/search?q=%C4%8Dmel%C3%A1k+zemn%C3%AD&amp;hl=cs&amp;gbv=2&amp;tbm=isch&amp;itbs=1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798509"/>
          </a:xfrm>
        </p:spPr>
        <p:txBody>
          <a:bodyPr/>
          <a:lstStyle/>
          <a:p>
            <a:r>
              <a:rPr lang="cs-CZ" sz="6000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Živočichové</a:t>
            </a:r>
            <a:r>
              <a:rPr lang="cs-CZ" sz="6000" b="1" u="sng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cs-CZ" sz="6000" b="1" u="sng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cs-CZ" sz="6000" b="1" u="sng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(B </a:t>
            </a:r>
            <a:r>
              <a:rPr lang="cs-CZ" sz="6000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– Ch)</a:t>
            </a:r>
            <a:endParaRPr lang="cs-CZ" sz="6000" b="1" u="sng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Renata Bartoňová</a:t>
            </a:r>
            <a:endParaRPr lang="cs-CZ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Čolek obecný</a:t>
            </a:r>
            <a:endParaRPr lang="cs-CZ" sz="4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Čolek horský</a:t>
            </a:r>
            <a:endParaRPr lang="cs-CZ" sz="36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484" name="Picture 2" descr="F:\Prirodovedna soutez\zivocichove\zvířata\čolek obecn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4429132"/>
            <a:ext cx="3159782" cy="2286016"/>
          </a:xfrm>
        </p:spPr>
      </p:pic>
      <p:pic>
        <p:nvPicPr>
          <p:cNvPr id="20485" name="Picture 3" descr="F:\Prirodovedna soutez\zivocichove\zvířata\čolek horský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28" y="4143380"/>
            <a:ext cx="3309961" cy="2482471"/>
          </a:xfrm>
        </p:spPr>
      </p:pic>
      <p:pic>
        <p:nvPicPr>
          <p:cNvPr id="20490" name="Picture 10" descr="ANd9GcQpZGwR0q6ZfMKIXkGrFl8CU7EOxYk0nMx55U3SjCVXKBzARk-eEX6XFTr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2571744"/>
            <a:ext cx="2357454" cy="1386112"/>
          </a:xfrm>
          <a:prstGeom prst="rect">
            <a:avLst/>
          </a:prstGeom>
          <a:noFill/>
        </p:spPr>
      </p:pic>
      <p:pic>
        <p:nvPicPr>
          <p:cNvPr id="8194" name="Picture 2" descr="http://t1.gstatic.com/images?q=tbn:ANd9GcQfcbug0C6ujG0zxjoBlXEVcuFAyPR0EDswdZ2JknrtrzgfTglEZ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285992"/>
            <a:ext cx="3214710" cy="195349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Daněk skvrnitý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1506" name="Picture 2" descr="F:\Prirodovedna soutez\zivocichove\zvířata\daněk skvrnit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571612"/>
            <a:ext cx="540582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ANd9GcSn05oor-VAgMPZcESKJVocXQZiVmDo0bcTZ0S9roH68NWZQusbYpyaIaM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214554"/>
            <a:ext cx="1785950" cy="268813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Datel černý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2530" name="Picture 2" descr="F:\Prirodovedna soutez\zivocichove\zvířata\datel černý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785926"/>
            <a:ext cx="6286544" cy="44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ANd9GcRSdOuZ_GLq3ruqYzXwcBPDqnsPtmTe9SZiVsAM-ve6dOAqbsCKelDtxfC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000372"/>
            <a:ext cx="2043127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Havran polní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3554" name="Picture 2" descr="F:\Prirodovedna soutez\zivocichove\zvířata\Havran-pol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357313"/>
            <a:ext cx="6826250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ANd9GcST6THSokUf11c0dSVyTVa6KaYlDHtuEuhI84aTNAxd9Bdbxxa1n2EjSgWi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5" y="500042"/>
            <a:ext cx="1651939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Hlemýžď zahradní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4585" name="Picture 9" descr="ANd9GcRoHX0QfGoBB-NWuMGrbx9-UbUCAAMA31VkSkD86mARgOewSi2iCk4FJG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876"/>
            <a:ext cx="2174657" cy="1643074"/>
          </a:xfrm>
          <a:prstGeom prst="rect">
            <a:avLst/>
          </a:prstGeom>
          <a:noFill/>
        </p:spPr>
      </p:pic>
      <p:pic>
        <p:nvPicPr>
          <p:cNvPr id="4098" name="Picture 2" descr="http://t1.gstatic.com/images?q=tbn:ANd9GcTpUkIZpWpa0yx5aeN2qPHToNh_t7SUORX5in9l5OkoOvHYytf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214818"/>
            <a:ext cx="2857517" cy="2143140"/>
          </a:xfrm>
          <a:prstGeom prst="rect">
            <a:avLst/>
          </a:prstGeom>
          <a:noFill/>
        </p:spPr>
      </p:pic>
      <p:pic>
        <p:nvPicPr>
          <p:cNvPr id="4100" name="Picture 4" descr="http://t0.gstatic.com/images?q=tbn:ANd9GcQI1-vNf3CvoJ-oGLGSHzEiAPiSzwmvARsSlsGcDap3LLgK-X7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5143512"/>
            <a:ext cx="3067050" cy="1485900"/>
          </a:xfrm>
          <a:prstGeom prst="rect">
            <a:avLst/>
          </a:prstGeom>
          <a:noFill/>
        </p:spPr>
      </p:pic>
      <p:pic>
        <p:nvPicPr>
          <p:cNvPr id="4102" name="Picture 6" descr="http://t2.gstatic.com/images?q=tbn:ANd9GcR_LrYyA8xNcx_BfmE3WgGBHjeama8zwtzlq8Xht6wdMVL9J-3Tw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1500174"/>
            <a:ext cx="3542620" cy="2357454"/>
          </a:xfrm>
          <a:prstGeom prst="rect">
            <a:avLst/>
          </a:prstGeom>
          <a:noFill/>
        </p:spPr>
      </p:pic>
      <p:pic>
        <p:nvPicPr>
          <p:cNvPr id="4104" name="Picture 8" descr="http://t0.gstatic.com/images?q=tbn:ANd9GcTxOpx8TCMpOV7G8fsWZ0qyvq8a3sZoXg9P8-k5SSDzQSCgCsUJC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1500174"/>
            <a:ext cx="2705100" cy="168592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Hraboš polní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5602" name="Picture 2" descr="F:\Prirodovedna soutez\zivocichove\zvířata\hraboš polní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71450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ANd9GcQPwIrsKh5qZ1kq-RSRcQSzy46HfPG2TnepvMeCA7agzVjn9nZWGMHU1J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2744" y="785794"/>
            <a:ext cx="2366974" cy="1643074"/>
          </a:xfrm>
          <a:prstGeom prst="rect">
            <a:avLst/>
          </a:prstGeom>
          <a:noFill/>
        </p:spPr>
      </p:pic>
      <p:pic>
        <p:nvPicPr>
          <p:cNvPr id="3074" name="Picture 2" descr="http://t3.gstatic.com/images?q=tbn:ANd9GcQzjxtRE6yuQTOXzX-XEaPPDXenETMbU5jHmOKlJJeqh_IzNFZ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785794"/>
            <a:ext cx="2657475" cy="17240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Hýl obecný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6626" name="Picture 2" descr="F:\Prirodovedna soutez\zivocichove\zvířata\hýl obecn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600075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ANd9GcQRpt2u6xDpPeEz708t5wB0YlexU7j5COEPqcBjFRPIYG9qGK2DUngdFRU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857364"/>
            <a:ext cx="2175368" cy="2143140"/>
          </a:xfrm>
          <a:prstGeom prst="rect">
            <a:avLst/>
          </a:prstGeom>
          <a:noFill/>
        </p:spPr>
      </p:pic>
      <p:pic>
        <p:nvPicPr>
          <p:cNvPr id="26631" name="Picture 7" descr="ANd9GcRLLVznYOmDaSN9WxvbrYNdqoAJ7h1zCxGTVqTzibGX8rrVhc8P1SJRl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3857628"/>
            <a:ext cx="1857388" cy="170729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Chroust obecný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7650" name="Picture 2" descr="F:\Prirodovedna soutez\zivocichove\zvířata\chroust obecn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071678"/>
            <a:ext cx="4214842" cy="426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ANd9GcT_BKl9Whmqw6F8ET6kBBh4dnnBjegyJVsy8r1DKgPisOlJcvHB9_5P492K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1785926"/>
            <a:ext cx="1928826" cy="1285884"/>
          </a:xfrm>
          <a:prstGeom prst="rect">
            <a:avLst/>
          </a:prstGeom>
          <a:noFill/>
        </p:spPr>
      </p:pic>
      <p:pic>
        <p:nvPicPr>
          <p:cNvPr id="27655" name="Picture 7" descr="ANd9GcRSDePtCcIYyxvOBiB3JhEJBSB4g9jp1GmGxyLHeE0PEWTUQLyiIMkpmc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5000636"/>
            <a:ext cx="1872647" cy="1285884"/>
          </a:xfrm>
          <a:prstGeom prst="rect">
            <a:avLst/>
          </a:prstGeom>
          <a:noFill/>
        </p:spPr>
      </p:pic>
      <p:pic>
        <p:nvPicPr>
          <p:cNvPr id="27659" name="Picture 11" descr="ANd9GcQ-Vq4IvADMfKf69RD9Q8Nw0wWVYiaLkbtD3g-n99h67uj4hNDShJbyme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1" y="5072074"/>
            <a:ext cx="1777718" cy="1214446"/>
          </a:xfrm>
          <a:prstGeom prst="rect">
            <a:avLst/>
          </a:prstGeom>
          <a:noFill/>
        </p:spPr>
      </p:pic>
      <p:pic>
        <p:nvPicPr>
          <p:cNvPr id="27661" name="Picture 13" descr="ANd9GcSRYKDeMYrQFBRtoWtVwwEURnKTvBKA0TUpjecDH7Q9qThbQ4NYickMv_w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1643050"/>
            <a:ext cx="192882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71472" y="214290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Seznam živočichů:        </a:t>
            </a:r>
            <a:endParaRPr lang="cs-CZ" sz="6000" b="1" u="sng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42910" y="1142984"/>
            <a:ext cx="771530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Babočka admirál</a:t>
            </a:r>
          </a:p>
          <a:p>
            <a:pPr algn="ctr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Babočka kopřivová</a:t>
            </a:r>
          </a:p>
          <a:p>
            <a:pPr algn="ctr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Bažant polní</a:t>
            </a:r>
          </a:p>
          <a:p>
            <a:pPr algn="ctr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Bělásek zelný</a:t>
            </a:r>
          </a:p>
          <a:p>
            <a:pPr algn="ctr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Čejka chocholatá</a:t>
            </a:r>
          </a:p>
          <a:p>
            <a:pPr algn="ctr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Červenka obecná</a:t>
            </a:r>
          </a:p>
          <a:p>
            <a:pPr algn="ctr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Čmelák zemní</a:t>
            </a:r>
          </a:p>
          <a:p>
            <a:pPr algn="ctr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Čolek obecný/horský</a:t>
            </a:r>
          </a:p>
          <a:p>
            <a:pPr algn="ctr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Daněk skvrnitý</a:t>
            </a:r>
          </a:p>
          <a:p>
            <a:pPr algn="ctr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Datel černý</a:t>
            </a:r>
          </a:p>
          <a:p>
            <a:pPr algn="ctr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Havran polní</a:t>
            </a:r>
          </a:p>
          <a:p>
            <a:pPr algn="ctr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Hlemýžď zahradní</a:t>
            </a:r>
          </a:p>
          <a:p>
            <a:pPr algn="ctr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Hraboš polní</a:t>
            </a:r>
          </a:p>
          <a:p>
            <a:pPr algn="ctr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Hýl obecný</a:t>
            </a:r>
          </a:p>
          <a:p>
            <a:pPr algn="ctr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Chroust obecný</a:t>
            </a:r>
            <a:endParaRPr lang="cs-CZ" sz="2400" dirty="0" smtClean="0"/>
          </a:p>
          <a:p>
            <a:endParaRPr lang="cs-CZ" sz="1600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Babočka admirál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785926"/>
            <a:ext cx="48101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Vanessa_atalanta_-_Admiral_(illustration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3116"/>
            <a:ext cx="3286115" cy="2797493"/>
          </a:xfrm>
          <a:prstGeom prst="rect">
            <a:avLst/>
          </a:prstGeom>
          <a:solidFill>
            <a:srgbClr val="CCFF66">
              <a:alpha val="0"/>
            </a:srgbClr>
          </a:solidFill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Babočka kopřivová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4341" name="Picture 5" descr="fau_1_1_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14752"/>
            <a:ext cx="4785824" cy="2913370"/>
          </a:xfrm>
          <a:prstGeom prst="rect">
            <a:avLst/>
          </a:prstGeom>
          <a:noFill/>
        </p:spPr>
      </p:pic>
      <p:sp>
        <p:nvSpPr>
          <p:cNvPr id="14338" name="AutoShape 2" descr="data:image/jpeg;base64,/9j/4AAQSkZJRgABAQAAAQABAAD/2wCEAAkGBhMSERUUEhQVFRUWGBwZGBgYGB8aGBwdGBgXGBsdGxsaHCYeHhojGh0aHy8gIygpLCwsGB4xNTAqNSYsLCkBCQoKDgwOGg8PGi8kHSQqLCwqNS0sLCwsLywsLCwsLCwsLCwsLCwsLC8wLCwsLC4sLCwpLCwsLDIsLCwpLCwpKf/AABEIAJsAzgMBIgACEQEDEQH/xAAcAAADAQEBAQEBAAAAAAAAAAAEBQYDAgcBAAj/xABAEAACAQIEAwUGAwcEAQQDAAABAhEDIQAEEjEFQVEGImFxkRMygaGxwULR8CMzUmJy4fEHFIKSFhVzotJTg8L/xAAbAQACAwEBAQAAAAAAAAAAAAADBAECBQAGB//EADERAAICAQIEBAQGAgMAAAAAAAECAAMRBCESMUFREyJx8AWBkdEUYaGxweEy8RUjQv/aAAwDAQACEQMRAD8A9CpcRAb2bHvcj1/vgoVAw/UjEtlqq1hDWcXB++CqWYad4qr6MMfOuU0uGP1rXg79euOqtMMIPPC2hmw46eHQ43o5m8HcfPEZkYi3Jk0qrUm818t8Le0HDyD7RBtvHyxQcSyntAGX94l18eek4x1h0B9R8iPgccDg5hM53kx2fznss1BPcq91v+Xun4N9cU+aSd9xIPmIBxI8cyeioQOgYeR/v9MVWWzXtaaVP41DH+odx/nBwR9wDJIgAQy0frfGPE+FhwrAwymfhaRg1feb9dcZuT8P8YGDiTiBrU7nwJ9Ij6j0wbwxIoj+Yn8sCUac6/8A22+V8MaXdSmOiifrizHMkz9lh+0J6T+Q++EvaTPau7yUD1J/KMNaLwjtziPX/OJTiVWWPi2JqXJnAdZ3lawQF2MKqszHoFEn6fTFBwjNCplkrKrp7RdQV41wbAnTYTuPAjnicoZIV2Wi10MNVHVQZVP+TLJ56V/mBxWlzqA5C/pt8OWC28IXHX+P7+0qQcwPOZcqR0CgfSfnhplLIB0WfXATISL8zgipxGnTI1zG8ASTpsB6/TC848o1DilTLN5nrfYfbGvCs3qphyAJk/OBiYObfN1QtwhMxOyjdj1P9sUprKNrIlgOVvyx3KDZdoYav/Y/IYR5nPe2zK0l91Tqfp3b/WB8cZcR4tpQtN2kDwHM4G7OsAhb8VW/kgnSPiZY+eLdMyOHEd8QzqojOxhQCSfAXOP5v4zxNszWqVG96o5f4E2HwED4Y9V/1S4oy5QqtvaME8SLs3/xEf8ALHk+V4bUzFQJRps9TcKo5cyTsF8SQMei+D1BUa5uu3yHv9Ipedws14XxitSVkWCD1+2DOFcBzebBOXou4G7CFSegZiAT4CcW/Zz/AExpIQ+bIr1P/wASn9kD0Zt6nkIHnizzOcFOFEd20CygdFAsB4DFtT8WRDikZPc8v7kJQTzk7kcxqI5EdPrhvV1G/wCJdiOeFnZt1WtBghwUB6MYIB6HlHiMNazQ+k2jb9dMees2M0+c1y9cCH/CbN1Hj8MMKwNiLkXHiP7/AFwndtDSfdazDl5/rwwZk80FPsybG6H7frngJEgiM8vXDCR/jzGMqxCNq/CxhvAmyt8dj8DgR30PPJt/P9fTHdbMgyrCxBBxE4LAu0+TkJVg6VOl9MTpJsRNpm1+owq7HdoFdKtBw1OpRYuEeNXs2sxESGUWYkWHzxSZWqHRkfvESj+Pj8Vv5jEdnMstDML7UakU73DBTbUjDvKwBmQRsRcThqoqylGHpJCnlKtxDny+8HA7VQP14HHDM9P3pqrEalE1LXBKizrEHUg1QRKnfGXtwwlSCp2I2MTPx6jl0wAqRLCbUjGv+g/OBjbN1rnwB+wwvzea9nTZv5QfPvrjurVkahsQI+JnEkdZOIRUaKDHx+mJDiTaGANzAMDeW91fM2/7Yrcx+4QG2oifK5PyGIg5n22Z18i5j6fJe756sM6ZM5PQTpRdmqUVGLG4BLH+ZoFvAAaR4KMP8r3pPUwPIf3xM8K1FmC/iIH1xZoq00HgIHnhe3dsyHGJy9MTA5DErxOrrqt0WF9N/nimr1dFJnPIT9h6kjEjTp6mVf4jfy5n646sdZyDMpeFgU6Kke/UE+Q5fAD545z+bgBBsLk459tYtHgo8Bifz/GqK/vK1NZ5FxPoCTz6Y5K2c7DMpgczPvF84XtzawHQdMU/DMkUpgRJIA+Vh5DENR7TZQVUZnZxqjSikkkRAhtO5jFVxrtiaAA9jUplhO6NUEmPdVoU+f2w5+B1DABUP7fvBPYneKe23Z9s1WpU2c06NEFqjAAu9R47tMG0hQJY2GvnEYYcE4YqKaeXQUqYux3JPV3N3bz25AYV5LtPQqnSS6G+rUNTWidiZkne4gE7XxQioagUUtJU+6EOpfOZgn44i8X1oK3BCj6f2ZVQp3E7q5mO5SksbTzPl0GD8nwqnRXVW0s7WvdR4AfU4JyHDFoLre7kXO8eAxO5/O1c1WKUZ7okkecQPC++EwJbn6RnxLgtOuCywtQizD3X6Bo+u4wq4dxEZkezqd2uu0/jjf8A59Rzid5w2gqZp8905Hy6HE5x/Id41knSTJIsyN49L3B64shDeUwqiN6aAgo/lgCtSZO4TtdT+vTHWQ4n7cBXtXGx2FQD/wDscxz3HPGlcGov8y/X9euK8JU4MIIRQzIq04bfZuoPIj9cscZerure8v6Eef5YUUc4UbV8GB9I/Xhg+vUghxtb0Ox/X2xxXEnEMFTRVVvwuNJ8xsfh+eAu12RmmHA92x8sa1WDIfX8/vhhRcVaUG8jS3n+vrjgeEgzjtgxN2dzeuiFO6d34Db5QPgMd1sqCSyko5iWHP8ArXZ/MwejDkryJOXeuBDaFZh0OlWImL3gD44J7PcWOayyVioUvrsNu65X6DB3Rhmwcs/vv/Ek4ziYcazBFAq40kgAEXRjqHuk3Bt7jQehbfGxzyUsvSao4WQiAnqwIAtt54/ceScuRv3T4jeTPw5Yie2KooRCeVM3u2n2eiASZI1SQOV4Iw1paV1BCHbf7QdjcC5lx21zeimlNT3nkDwAADHyj1kDniY4VTBr00BvcgeCgiem8A4Cy3FnrMEqyTTphEaDcJEja7Hf4DBGXzIoZ7VUUrpp2ESz6yxCothqMTJMRq5xhkaVqgajzwT69vfrOWwFQwlz2eyRVmncAeUn9HDHOZhFM1WVEX3mchRJ6k87EAc4bpiDrdp6+moqsKYcWNP3u8BDByJDLpK8gQZC7kzfHuLuiSrFmOlNT959KEshJPTYEzaebHFK/hTOw8RsZ7b+/wBYNrCcso2E9K49x1aqFKH7TSza/wAAmnAiXgcxfwHhjzriHbivTqMtNFpFSR3l1vHiD3QfFfgYxn/p72kdcz7Oq5IrQFLQYqTKwWnTquJEcsOu3/Y2pVBzNMBqg/eqASzAADULbrz6/DD9en0+nt8J1z2J94/SC4nevKn5QTsLxpszm3XN1GrAUiyrUYaAylSISyTGx5dDyL7e9nFCCpllClTBRAgEGPwoojabn6DEBwnOVaFanUomKit3bSDNoI5qZgjHtlbiRRRqRSwAnSSJJAmJMi88jg2qc6Z1Kcu07TV+MpUieR8E4lVy2YStTRCykaddNWUkxaDt0BEEciJx6jx/O5XM0qVZ39jXUL7l1AJEqQ1lM8tRG/XETnOC02qM4YrLTo2IP1wRmmK09IBbVA0g948hbnytfDA1eSvB84X8BwhjZ05RrlAVqUqpNKsFp1I9omh402CsCFcldoJF5O2Kb/Tvgvsy+ZDutMl0WkdidQkxAMDYKZkyZGIvKUgtNEemVI1HuMPagOrAF6D8pKjUFB0k3xTdm+KOcmlIXKvUQwCCZctpC7rvEfbCvxdmWrI64B/X7RWoA+UR32h42W7qc7SPmAefn6YnuNdpDkKa0qDL/uWIeqTsiwdKG3vGQ0chHXDipkDTUsWAqn3e7r0eOnZmHIHug7zsV+Vo0KElaQLMSWerFWoxJklmcRJNzpAE487Qa13bf8vvDOrEYWUBFu76flj4KgcGbMLExII/mXmOp5Y5eUMjY4zqVgDqFiOR5jr5fPCkaG8R8T4WaZkAgbxN16FSN1HI7iMGZDiftSNRisOfKoN/+8eu45gPECuki68xzXy6fQ4ScR7PA3pwDyGwPP8A4tN+nTBg4YYaSD3nzi2T1KaqC499fv8AY4EyOa1KaZ3AMeW8ff4eONclxd0JWrCuAQGc6UYxAFQxaTAmLzhNVzr06IzFSi6FSQ/s0LUw020HYoRe57sQSbYZq09lgIUZnFguzSg4bW1W5ix+mO0zNSkIpgFnLINUgBwpKMfAaW+WPO8//qAx1ilTFLXFy5ZhBBMaYF9ue++KXscDmsqGqVIioVEEwulldCF31qRvq2tfDn/GOo47CAPrA/iFY4XeYcBjJZE1Kob2wZqlRSNRKs9Fe8Z0jukXmRq2vgrIVqWVRaFL2h0k0yrsBpJeZGkESDVg6ZAMz7uPO+JdpK61qgIUEMUYaZJCakuWkzBN+pnkMUC592UPtqAN46SPjYfljSs0af5OSeI57D2Om8rSz2ZCAbd+f1jitxUFdLKQHVSzsus6tMOSEfSQwgzM3O0CU3HWp1/Zurl2RYJK6SLz3lIF+cDYCZxqajezuYUC0u0eXvG9xYdfDAZqsaTKZsSQTzHibG2kQN5OwwWnSqjB16f697wNt5ZeEzLL1gDJYz4CIAnb+bxwTxCo4cPrJ18zHdCiAonu6RvNgJPM4SpmABDC/wDf/PnhhRqCpT0ybXmT5xA5+fyw6UGeKKq5xiFOqFZNWn1jXPL8UG5mLnooFoGM8waLqabVVII/CDvPWOvieeOqWXNg6AiSAY+zSLXsCDbqMEJlNXutEfh5jzUgEfHkcLWqBvNDS2kZU8j3ins9wL2ddKtTvLTYMALaiLrJMQAYPW3ji6r9pKjrpRQk7kGSflp+uITj9VqQEd1p3WbfDp688fuBdqjqCV+8pIGsWYTtPIjC99D3DxOcbrs09D+GR85YZWh4RPU7/Hn63wv4M+Zb2pqiwPdtFpIIA5/HBPHOB5g1KJovCqTrElSNrlTciJv44KrZogwbDkSZUmf4uXxxmk4XoSfqMH+ZpKeNts4H0O0CzOYTd4DCwDCOVoB5D+U4y7P5fLvIq1mFbUTpMrYDUGp1bhWkABagib8gMacWq0iaPtFDqr6mpkyGHQXBnnuvnth1k+ELnGAmUVAHqVBNVZP7tSbOs6gpMEaCSGJGNCh0ppNjHHv37zMnXOXs4RyE+8J4ZVrOsd5FB7z/ALwEkgg1VPepXIFyHFwoBk1dDJ08utonm0RvvA5D685gYxqcQSkgpUVGlQABysIv1MczvhbUzikzUYk9Bf8AsMee1Gps1DZPKUWvAm2a4hPuC55n7DAVThtV+8QT5wPrjSpxcL+7RU/mbvN+WF+YzDVDLFm8SfoD9sBVTJMd5bNzKvuLY/V6EjTIHQxI+I6HnzwK7CqNS++NxzP9/Hnj4eJQkRqY+6OZ6n+3WMWStnYKvOX5DM6o5ipReNJDDlyYHYqbAg7Yy7Ucaz1K9HJyuksav7xCIkkgEKsWNyZAxMLSNUe0qHVXqSdE92kOZa8KAtrCTHhit7c1dXDEoJVhiisUA0al3AZYJ0xBC2JgE2tj01fwuilA9u5/T+4i1z2thR955TmOOVa9dDVqNUYsNzKiTsoIggf0x549pQConsyTUV10lSdUhlghjsB1C+O2PFOEZeKyALMnvEgwOvwx61/6ohHs090jSx6giCABG45T4nxjXOE4VXYflD6almUse88GrUdLlbGGK2uNyPS1sex/6e8PAyFFm3YsbW3c9LmwHPEk3YmitRijsyclJFh0LDccuUxh5l8zUp0xTRiqgQAIEDe1vjjtXqEuQKkNptBYpLNtI/tZ2VzCZqqxTUtSozKVYGzMYBvII2g4Z5SVpqIEhQCxvsPwrzt1MeBx94zxQUADdnbrcxsTO/h6404RmUrQdhzB38T8Ovji5exq1LDYQ9ddVLsA3mxvP3sDBdu+RYAmYJG1ohY3iDy5zgdssBq1DfnznvAnygbAb9MOgveA58gTZVsG52LAx4Ax4lbxKmS/xIHiQLR494H44aqbbeY9o3zJKq0PBm3X1+O/y8MHZOoyliwGkb8x6DoN8FDITrt30M2F4Nj4QDv54/ZDLaREk/xiLAdR474azkRbEY8MzJYRMzAKnbw/sR5HxYZ2iYXSA0iQIAZYPuz/AA+cwCOWEuTlSVIBFx6b/Dn69MVdIqyhmAI07knUCLX2FgRPTum0yFbBgxqs7SSzaitKkiRuDuvK+58Abi9sd8C7Gq9dRWdVSZKndr+7O1zG8Wx1xXIMXlFZp6C9ws38QZ8QQSd8NsnwStSXvtTcQAAJB2kzIAHIYHdZ4a+VsZjNNYtbzqdusfca4gEGjSIAEFfwgCB8MKKOdBvMHwH2/PHdTNLp01mIgW1Aj0YAqRy3P2wgGYX2qsGZIICtPdRr3ci8AS3dvYiDhGnS8f8AlNF9UtC4XnGS+zFSrrHsjqD95ZosAAUUqLqdfe1UzcA2MQazJ6cvTKhdL1SKlRQQxDaQoWVAkADeLlmwsNddMQraiGL2Os91lYrGkEECAvdNumPhljeb8uZ8zhbXXiwCtDsPY9/aKVV/+m5wmrnJtPwH3PPGN/LwGP2gAXIUeH3ONMurOQtFCScZmAOUKZz7KN+79cdZdC5Ip03qxvpBP0xTcM7HLZq81G/hBhB5nn8h54pKOSYAKgCKNgogYoXHTeKtZPN6NcqQQY8fzwLVy9dsz/uFgBNtEEjqSpuIAJJAM2tgLL8QizYY0M1EEHyP0+GHK3fTvxARhkDjEE9uajMU1AVQSyiIeoe8AzLskXI8IG+ElLipBK1nLMWJuZvzJ+M4Z5tdNVkU6fb31HZQDJA0iQdZm24I6Y+V8shX2YNAalJY6e8iAyILPOonwkk49MrJfSM8vf7RBWemzKiZUWFlQjU0eYHWPt+eGQcIAomfPmd56/ocsLeO5Oij0Uop+2Zu8QGAAGym5YMOciefMY3o1KilWr6dFSRTcXHd3Hxub8hhHUaQ44l3E1aNerHhcYnzhnZ8Uqz1FcsrmdJFp368vXHXAcxVzFaolSmyqt1bTEgNEGdyfDyxtUqTsbDe8wOnmSMH5HipRgWkgcuQtbnywizsQSwyeXpHTXgf9ZxzPrmQXbXLlM3UVuUBehUKIjw3+M9cGdmsmadMu9g17yJFoHj1v4DF/ns1RrpNVFqRtqXUF6RP05xiH7R57aksSfe+NwLc9rcsaFOoNyioD1mRZR4Ra5z6epmnCsz7WszsY5rFhZhIuYuD6dIw1zFGbiZDE33kKBt8PgY6Wk8hUhxG5JUfD7TBtvGKvKZrUDtaT6Dvc9zveeRO5w7YuOURU55xKG0XMEK+lo5q4A333UnpOP1SmJkkXm+8Wv5bn0McsMc1krqJs6ET/MGsPQET44QOxWUIvyMXibTNjBtbxB64up4hmDYY2mzO2sC4kbgjdbcxyMCR1HM4oeHrK2/FI5xIWSp6bBgf74QrQFTTpJaOfQEErfmes7RJ3w+4VB1p4aljmQpBt0gz64HdyzCVDJmNHLaaqvTYiO8LWsSCrCR4zbm0gYOzblhbusIt05+h3xwtQD+o7/1CxPUkj1tjJ6s9J5eR/Pb/ADjKtYu039NWEWL8/wAWWmumopaT7oEgwNyDy8QfSMfeE59RUVHDUtgrRJA1AMrfhemANM+9pJBPUJater+2FEEUajMpmCRT99YI70LMx4WOKLgOXGZcVdEU2BVlBj2a6SywTPdBaSl5fooxqBF09JZ9pjai433YTcCFGhBlgFLH3VF5N4VeQvAG8Rg/L8CzFSy0/Zr1qGCf+PveuHGWzSL+4RVixYXO2xc3J8B8sdtnepLedl9B98eOa0k56x7fpBMt2QUGalTUfAfcm3ph3lqlKiNNJVB5kyxPnF/mMJ6ufHMz4bD0xi2ePK2BEs3OUKE849zGeP46zoOlNUUn11N88LatXLk95cxVPV6zD5LYYX6px1TJ/CDiwJEgVASTq8JqASkVF6rcgeK+8PpgalXZfEdOeDqJg2aMMFz4b96tOr/UO9/2EN88aBsPIjMJw9oq9sjxqE6TIEkR8ARI8PDB1CsFMKAFOwAEDqI6eBweuSydTdXpHqravrf1nAPGOH06FPWMykfhDqykm0AaQVLHpbFOIWYQZ9J3FjczPN1VpFmSoKeu51X02juFSGA8OWo9ICg8TpZ2pqZ9JprJWxYhRMQSA6xYH3+9zkYY57JpTomtVVa1VlC+yZiqILkyV5jmSR0AJN4WnQNNw8KwUgvAMHUJWdU3i4MafPluaJiynLZxsPf32iN2BjAlbWmjW9mF0F4NSf3YcmO5zKqvdjcEXucfHzhBKuNjBK+4OgLGwNxbC3LdoqtAFtC1CxkpUBPdED3uYOwsRv5DbNcQFXLaxRRDIZwrwWgz7nIXMG28X0lg1ZWj7sNzOq1VlWynbtHqZxNACt3jyPI2u3RQLxvOC69SkUNNqaMgXmoJZpsxYAHck/DE5xLhQeuEy7MKTqCrtzBQOqqBeSWkj+Q7wcfstnVo0ylRoZHZLi5KtpExbrfC76QqodM7xirVLa5W3+o7o5aiECqoAUEqZkgkXMxJN+fTAeWybU1AF5F+mq3+PicdUqlpsRFvjjf25nCy2Ok0H06OBPgp+1QoTDAyDckEBhbz7vxFrmcAV8ktdZjTUHK1yfetGxuY5GcE1aukht4k23NySPTHftAWBUgEGN9xv+R62MbHDlVu0zb9Ng7RHl30OVte0TO/IR7u5mwmBhvw19Dao5736RHoY9cKu2itTanXAs53jmI9JABi4sY5YNTOU/Zq8kaj3dIJuRrI+GkifHB7QWXaLUMqv5oVm6wUnku5J2AgST5dfPCziGaqBqa0AGeobc5EA28CLztY414ioqUddRXpUz/FuyAg6lYWnSSYiwIPOcZZ7KpTCPTYUUpv3dTAtLXVwp/lImARqB3g4rVpgvms+kPfriRwVfWcZV3BNBwESowqMWgrrC6VN4BpEkMZ/hIYTIFzwLh9MB6jJpRtMUmM94IBJ56RexEsSzWkDEZXzFB2GqqXsWUuW9mS16kSCT3gT3Yudr3s+zgWsgLEqgAkGdRJEx18+flhD4xaTWvCfLB6VcFi3OFVMxJhFZo/Ci7ellGBmoZhzApsB0An1O2HGY4qtMaUUADYGw/6j73wurcWqPYtboLD0FseaHpNAEnpBm4fUX3gB5sD6xgmhw4m526m3oNzjujxFVHuLPXn6mfljmpxJjt8vzOO3M45m5yyqLx/y/8AqPvOMjVmyy0dLAfAYGXvH+LwEk/LDGlm6yiEpuB4IR/nEGCaD5vsSjXpuyeBJYfY4VVuw9cbMhH9cfXDRuMtyPyxm3F6nXBVssXrJCtFH/iOZH4lH/7MbLwrNgFDT9srWKgjbzMAEbgkja2DhxyoPx+oB+2BeMcWzdakVoZkUX/oW88tfvIfEfLfBUd2YBsD3+W8h+ICT2d4MKK1Tm6jFtkT2g7iqYLNYgmTYDeI3IhLUXRGVzkKoWQyKmo6SYXV5x3HI07RMYacZ4wmpMtTB0qQmk7ppE6//cBE6iTJ6i2JTiecc1HaSecTceRjmLkc4vyA9DpFZh5vX7Y7RK04E+pxE00dFFNwzalY+9EGfBSbEneRbAVXNP7w7i3gLOkSIO5JNhc3n4RjJkEqIIsDHLleBvYg/HGZM3jfrMbn4AeGNRVAiRJlN2a7QogXLZhdKS0Vh7y617quJhqevSeRW8EYN4TkqRbVmEZw/u3DEKQSzESG1Tzg25HERNmAnkIG3W/1jDjK9sczSVVSr+zp2FNwHXvCGkNuDvBt0xYZU5E7YjBj7h3BK1em5pVYFEsqCDLwNY52EaRtuTbH1+PgaDoJlQzQDbltHXkf8B8K7UUNX7QGk5f96l0WSQCVjWQLbG0bHYs+z9U067wpqMywjGdJBYsSYXvEkgCACZ5TIq1dVmAwxCpqLqs8JzymlbOuxX2VI1Rp1to3C6tNvO564/UvaBopKrAKX1lgFVfwMZtEnn8r4HfiVDKPVBrCWj9nQ7yidRC6gxsCTaTc7WsBnu0uWEvSV3Z5JDwIMdLiQxkbzM2mMUFNS4wDCNqrnzk4jDtfmTUyPfUEh0bUo0XIIYGm3ejbvC3raRyfFqtGPZ1SAARAm4e7KQD7p5+OOs9nq2YOqpUJsWAvpmIOkcjAm/jheDtAJt+t/rgq7RYnMo6fa2EtQQMFgMd5nxMkEad/HcYVZzNtWqh3vNlBuQFFh6CPnYYGywOtYX2h30xYgAz8pvgqgyl5CyeYmL/SY+nTFTtLLlpR5JwDTFQEmSyxaCvO2xAIuPPFRkeLPTQqrAT/AAgAgdAd8SfsDqBRtRFtM3UWgidwfHa3XB9FKnNTjB1NYfcmbKHoY7/3R64d8A4O1fvM2mmD0kk9B+eEXCMhWqMFSkW6mCQPM8vji5p9n6wUL7aABsBb4Xxj3YXYS7PgYzidf+P0Bu9SP6lH2nHS5bKJ+FWP8zFvltjn/wAZc71f/iPzx0vZmfeqHyEDxwr84EsvVpseN01EKIH8qwPtgSrx6TYE/H8sGJ2cpjeT5/5wSnDqa8sV2g8oJD0MjWqe4jt4hYX/ALNAw1y/Y9yP2lQL4KNR9TA+RxUvWJxmQeuCGw9JbxSeURHsdR5tVP8AyA+i4EzvZGmFJpmoG5S5P2jFBmEmxcjywpzVChfXWqHyb+2OWxu8spJ5zzzi+VVW9oxJZeoE9Lkb/wBsSWdCOGdWsBE3BPM3PjEDoPHF1204ZR9mXy7VdepQQ7alOoxa0hvlicTs/WGXIKEaTcsdIZmMgARJNxbHptFavhhid84gL1ycAbc4gamZgMDCjkL33MG/W/QYHN9N5P5AR4x54Y5hAAVNDSbGSRYQAFjYf3xhlcrqamGOhT7zdAfA+O+NgHbMzyu+IFtuPA9bzz6nryx+dOasJn48xflMdMG5vLftKgpMaig++RAggsTGw5wP5cCVBJJtf/HoemLA53lSMbQfT5dQPhbww2yHaOrSpugIkiEbmoNmC3gSCRttMROF2gzb3psAJ5jb8sfKFKfI2JPpOJM4TEWHLb5X+cc8dMxN7/o460+l7/r0+OPunYzP16b9cTIjThGZAFRWYKzLpQkXBO42MAwJny5nAGYpMG70A8wL+o5eWCuHZItDMjFNaq5WYGok3YDuyFa3hOC+LZUMWZabD2cBgA7KBEqRIEAiLNffAeIBpbGRE9OppIK+c/3/ACw2yGS1ktEbXI5mwN7Ty9cY8PqGm4dqYKkHSHFiI0kjlbyN+sRh7wRNwACQVaCCZkghQCYvaPK2BaiwqpxGdNWGbefcvw99WoFSIJm5uBE28739QcNOG8RcEHSj+DA+h0kHC7K5V3n9o1NWbUAhAO8jew8oOK7hGTpGTVVH820mesrGMXVWgDzbzSQdhHHDe2TIoX/bUwP5KhHyZT9cN6fbOn+KnVX/AKt+WFCZPLj8FT4VSR8xjv2eVH4Ko8qh/LGKxQnlJNaHoffzjn/y6h/P8U/vjal2lyzfjj+pSPnGJ8nKdKv/AHH/ANcZ1amWHuU2J5anJHooE4pwrKmlexljTzlJtqlM+TD88aB05FPUfnjz9sx0gDoNsfVfHcEGacdZV5njCr4nCjN8cc9FGNqGSRjcfM/nhzS4fTQSqKD1ifrimwlRhZJftanurUfyED1Nsdr2drn32p0h4nW3oLfPFBnsyw2OBeHLrYFr+eL8eBDBzifeGcEo0v2l2ZQT7WoRA6lR7qjx+ePP+2/ax3qE0QGWNNM3lQJLNHjv5YsO3Fdop057jSWXkY2nqPDbEjQ4XSNPNsUBZKCsp6H2ouPHD2j4Q3iPv/vEowJXinGe4Wq6QyMBTTvHV786AUVQDBJECO9q3OJ3KcL97WgRQs95tNMQwlTUvJiVtNz8cej5mgvtCY94sGubgSR9TjzbidIezqvsRBsYEyw90W2ttjT0VzWeX09+/pOvrULxQp1WkoapDuAZpL3qeppVNTAy0CVK7QRcSZU5zgJU6QVN4VQdTyBJUgT3geQJsR0w24H3BU021BNXOZWpIM7qYErtYWxrwqoTlFqH3yaravxA0x3Sp/DHhE85w/xtWT77n+IiVDCTv/pVXVpFOKkSFkagJBkX+fKD0xhWypEGQY1AqJkTBEyIMkwPFD5moU6cirgAOdSloE6Qj92Y92STG0wdwMZcWor/ALekwENU0FyLFje56nBheeLHygzXJnJ5FqhUKVFiTqICgXJJN9sHUeCAJrrhqaloBEGSCOhM87c4kSMUGWySLTrOohlp1QCCRYOIB/i+M4UZvMtUQ6yWuu/kp+pPriRcWOByneGAMmZ1aj0JFGodOveR74CspkbgqFPqOuKKsjkuDWDKV1kaWaXhdgXAKmd5jeRgJqKnJO2ldXtUTVA1aU0oo1b+6xHjN8N+G5Gn/t/bFFNRaIIJAIllpk90903J3HM9cKXWDY/niMJXE2X4WTUFOrqf2FOVvp7pgkrPuzJbwIvthhl+MsgNbSzHUi6i8g933Z68pM+7MThnwxR+2XkPZxN95EX5RywHksoj5Usy3hTO1y8E25+OE2uDEhx2H13MfWvhHl99pxw3gzHToXWG9Z6X5dPCMeiZLszQWmFqUFLR3iCdU/L5YX9i6YFUrAgTA32uN/HFq6gi98Y+puZmxmBsbgPDI7N9khvQqlT/AAuY+eF9Xhmbp7qWHwI9Ri1AmxuPHAWaJQkKSNueFxY3WWVznElFSsd6BPwOCMsHQ6vYNP8ATP3nFAtUkTOPrOSN8dx/lLmwyXzldWOoqac+BAPjjAEcnHrikczINxax254AqcMpT7gxdWErx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340" name="AutoShape 4" descr="data:image/jpeg;base64,/9j/4AAQSkZJRgABAQAAAQABAAD/2wCEAAkGBhMSERUUEhQVFRUWGBwZGBgYGB8aGBwdGBgXGBsdGxsaHCYeHhojGh0aHy8gIygpLCwsGB4xNTAqNSYsLCkBCQoKDgwOGg8PGi8kHSQqLCwqNS0sLCwsLywsLCwsLCwsLCwsLCwsLC8wLCwsLC4sLCwpLCwsLDIsLCwpLCwpKf/AABEIAJsAzgMBIgACEQEDEQH/xAAcAAADAQEBAQEBAAAAAAAAAAAEBQYDAgcBAAj/xABAEAACAQIEAwUGAwcEAQQDAAABAhEDIQAEEjEFQVEGImFxkRMygaGxwULR8CMzUmJy4fEHFIKSFhVzotJTg8L/xAAbAQACAwEBAQAAAAAAAAAAAAADBAECBQAGB//EADERAAICAQIEBAQGAgMAAAAAAAECAAMRBCESMUFREyJx8AWBkdEUYaGxweEy8RUjQv/aAAwDAQACEQMRAD8A9CpcRAb2bHvcj1/vgoVAw/UjEtlqq1hDWcXB++CqWYad4qr6MMfOuU0uGP1rXg79euOqtMMIPPC2hmw46eHQ43o5m8HcfPEZkYi3Jk0qrUm818t8Le0HDyD7RBtvHyxQcSyntAGX94l18eek4x1h0B9R8iPgccDg5hM53kx2fznss1BPcq91v+Xun4N9cU+aSd9xIPmIBxI8cyeioQOgYeR/v9MVWWzXtaaVP41DH+odx/nBwR9wDJIgAQy0frfGPE+FhwrAwymfhaRg1feb9dcZuT8P8YGDiTiBrU7nwJ9Ij6j0wbwxIoj+Yn8sCUac6/8A22+V8MaXdSmOiifrizHMkz9lh+0J6T+Q++EvaTPau7yUD1J/KMNaLwjtziPX/OJTiVWWPi2JqXJnAdZ3lawQF2MKqszHoFEn6fTFBwjNCplkrKrp7RdQV41wbAnTYTuPAjnicoZIV2Wi10MNVHVQZVP+TLJ56V/mBxWlzqA5C/pt8OWC28IXHX+P7+0qQcwPOZcqR0CgfSfnhplLIB0WfXATISL8zgipxGnTI1zG8ASTpsB6/TC848o1DilTLN5nrfYfbGvCs3qphyAJk/OBiYObfN1QtwhMxOyjdj1P9sUprKNrIlgOVvyx3KDZdoYav/Y/IYR5nPe2zK0l91Tqfp3b/WB8cZcR4tpQtN2kDwHM4G7OsAhb8VW/kgnSPiZY+eLdMyOHEd8QzqojOxhQCSfAXOP5v4zxNszWqVG96o5f4E2HwED4Y9V/1S4oy5QqtvaME8SLs3/xEf8ALHk+V4bUzFQJRps9TcKo5cyTsF8SQMei+D1BUa5uu3yHv9Ipedws14XxitSVkWCD1+2DOFcBzebBOXou4G7CFSegZiAT4CcW/Zz/AExpIQ+bIr1P/wASn9kD0Zt6nkIHnizzOcFOFEd20CygdFAsB4DFtT8WRDikZPc8v7kJQTzk7kcxqI5EdPrhvV1G/wCJdiOeFnZt1WtBghwUB6MYIB6HlHiMNazQ+k2jb9dMees2M0+c1y9cCH/CbN1Hj8MMKwNiLkXHiP7/AFwndtDSfdazDl5/rwwZk80FPsybG6H7frngJEgiM8vXDCR/jzGMqxCNq/CxhvAmyt8dj8DgR30PPJt/P9fTHdbMgyrCxBBxE4LAu0+TkJVg6VOl9MTpJsRNpm1+owq7HdoFdKtBw1OpRYuEeNXs2sxESGUWYkWHzxSZWqHRkfvESj+Pj8Vv5jEdnMstDML7UakU73DBTbUjDvKwBmQRsRcThqoqylGHpJCnlKtxDny+8HA7VQP14HHDM9P3pqrEalE1LXBKizrEHUg1QRKnfGXtwwlSCp2I2MTPx6jl0wAqRLCbUjGv+g/OBjbN1rnwB+wwvzea9nTZv5QfPvrjurVkahsQI+JnEkdZOIRUaKDHx+mJDiTaGANzAMDeW91fM2/7Yrcx+4QG2oifK5PyGIg5n22Z18i5j6fJe756sM6ZM5PQTpRdmqUVGLG4BLH+ZoFvAAaR4KMP8r3pPUwPIf3xM8K1FmC/iIH1xZoq00HgIHnhe3dsyHGJy9MTA5DErxOrrqt0WF9N/nimr1dFJnPIT9h6kjEjTp6mVf4jfy5n646sdZyDMpeFgU6Kke/UE+Q5fAD545z+bgBBsLk459tYtHgo8Bifz/GqK/vK1NZ5FxPoCTz6Y5K2c7DMpgczPvF84XtzawHQdMU/DMkUpgRJIA+Vh5DENR7TZQVUZnZxqjSikkkRAhtO5jFVxrtiaAA9jUplhO6NUEmPdVoU+f2w5+B1DABUP7fvBPYneKe23Z9s1WpU2c06NEFqjAAu9R47tMG0hQJY2GvnEYYcE4YqKaeXQUqYux3JPV3N3bz25AYV5LtPQqnSS6G+rUNTWidiZkne4gE7XxQioagUUtJU+6EOpfOZgn44i8X1oK3BCj6f2ZVQp3E7q5mO5SksbTzPl0GD8nwqnRXVW0s7WvdR4AfU4JyHDFoLre7kXO8eAxO5/O1c1WKUZ7okkecQPC++EwJbn6RnxLgtOuCywtQizD3X6Bo+u4wq4dxEZkezqd2uu0/jjf8A59Rzid5w2gqZp8905Hy6HE5x/Id41knSTJIsyN49L3B64shDeUwqiN6aAgo/lgCtSZO4TtdT+vTHWQ4n7cBXtXGx2FQD/wDscxz3HPGlcGov8y/X9euK8JU4MIIRQzIq04bfZuoPIj9cscZerure8v6Eef5YUUc4UbV8GB9I/Xhg+vUghxtb0Ox/X2xxXEnEMFTRVVvwuNJ8xsfh+eAu12RmmHA92x8sa1WDIfX8/vhhRcVaUG8jS3n+vrjgeEgzjtgxN2dzeuiFO6d34Db5QPgMd1sqCSyko5iWHP8ArXZ/MwejDkryJOXeuBDaFZh0OlWImL3gD44J7PcWOayyVioUvrsNu65X6DB3Rhmwcs/vv/Ek4ziYcazBFAq40kgAEXRjqHuk3Bt7jQehbfGxzyUsvSao4WQiAnqwIAtt54/ceScuRv3T4jeTPw5Yie2KooRCeVM3u2n2eiASZI1SQOV4Iw1paV1BCHbf7QdjcC5lx21zeimlNT3nkDwAADHyj1kDniY4VTBr00BvcgeCgiem8A4Cy3FnrMEqyTTphEaDcJEja7Hf4DBGXzIoZ7VUUrpp2ESz6yxCothqMTJMRq5xhkaVqgajzwT69vfrOWwFQwlz2eyRVmncAeUn9HDHOZhFM1WVEX3mchRJ6k87EAc4bpiDrdp6+moqsKYcWNP3u8BDByJDLpK8gQZC7kzfHuLuiSrFmOlNT959KEshJPTYEzaebHFK/hTOw8RsZ7b+/wBYNrCcso2E9K49x1aqFKH7TSza/wAAmnAiXgcxfwHhjzriHbivTqMtNFpFSR3l1vHiD3QfFfgYxn/p72kdcz7Oq5IrQFLQYqTKwWnTquJEcsOu3/Y2pVBzNMBqg/eqASzAADULbrz6/DD9en0+nt8J1z2J94/SC4nevKn5QTsLxpszm3XN1GrAUiyrUYaAylSISyTGx5dDyL7e9nFCCpllClTBRAgEGPwoojabn6DEBwnOVaFanUomKit3bSDNoI5qZgjHtlbiRRRqRSwAnSSJJAmJMi88jg2qc6Z1Kcu07TV+MpUieR8E4lVy2YStTRCykaddNWUkxaDt0BEEciJx6jx/O5XM0qVZ39jXUL7l1AJEqQ1lM8tRG/XETnOC02qM4YrLTo2IP1wRmmK09IBbVA0g948hbnytfDA1eSvB84X8BwhjZ05RrlAVqUqpNKsFp1I9omh402CsCFcldoJF5O2Kb/Tvgvsy+ZDutMl0WkdidQkxAMDYKZkyZGIvKUgtNEemVI1HuMPagOrAF6D8pKjUFB0k3xTdm+KOcmlIXKvUQwCCZctpC7rvEfbCvxdmWrI64B/X7RWoA+UR32h42W7qc7SPmAefn6YnuNdpDkKa0qDL/uWIeqTsiwdKG3vGQ0chHXDipkDTUsWAqn3e7r0eOnZmHIHug7zsV+Vo0KElaQLMSWerFWoxJklmcRJNzpAE487Qa13bf8vvDOrEYWUBFu76flj4KgcGbMLExII/mXmOp5Y5eUMjY4zqVgDqFiOR5jr5fPCkaG8R8T4WaZkAgbxN16FSN1HI7iMGZDiftSNRisOfKoN/+8eu45gPECuki68xzXy6fQ4ScR7PA3pwDyGwPP8A4tN+nTBg4YYaSD3nzi2T1KaqC499fv8AY4EyOa1KaZ3AMeW8ff4eONclxd0JWrCuAQGc6UYxAFQxaTAmLzhNVzr06IzFSi6FSQ/s0LUw020HYoRe57sQSbYZq09lgIUZnFguzSg4bW1W5ix+mO0zNSkIpgFnLINUgBwpKMfAaW+WPO8//qAx1ilTFLXFy5ZhBBMaYF9ue++KXscDmsqGqVIioVEEwulldCF31qRvq2tfDn/GOo47CAPrA/iFY4XeYcBjJZE1Kob2wZqlRSNRKs9Fe8Z0jukXmRq2vgrIVqWVRaFL2h0k0yrsBpJeZGkESDVg6ZAMz7uPO+JdpK61qgIUEMUYaZJCakuWkzBN+pnkMUC592UPtqAN46SPjYfljSs0af5OSeI57D2Om8rSz2ZCAbd+f1jitxUFdLKQHVSzsus6tMOSEfSQwgzM3O0CU3HWp1/Zurl2RYJK6SLz3lIF+cDYCZxqajezuYUC0u0eXvG9xYdfDAZqsaTKZsSQTzHibG2kQN5OwwWnSqjB16f697wNt5ZeEzLL1gDJYz4CIAnb+bxwTxCo4cPrJ18zHdCiAonu6RvNgJPM4SpmABDC/wDf/PnhhRqCpT0ybXmT5xA5+fyw6UGeKKq5xiFOqFZNWn1jXPL8UG5mLnooFoGM8waLqabVVII/CDvPWOvieeOqWXNg6AiSAY+zSLXsCDbqMEJlNXutEfh5jzUgEfHkcLWqBvNDS2kZU8j3ins9wL2ddKtTvLTYMALaiLrJMQAYPW3ji6r9pKjrpRQk7kGSflp+uITj9VqQEd1p3WbfDp688fuBdqjqCV+8pIGsWYTtPIjC99D3DxOcbrs09D+GR85YZWh4RPU7/Hn63wv4M+Zb2pqiwPdtFpIIA5/HBPHOB5g1KJovCqTrElSNrlTciJv44KrZogwbDkSZUmf4uXxxmk4XoSfqMH+ZpKeNts4H0O0CzOYTd4DCwDCOVoB5D+U4y7P5fLvIq1mFbUTpMrYDUGp1bhWkABagib8gMacWq0iaPtFDqr6mpkyGHQXBnnuvnth1k+ELnGAmUVAHqVBNVZP7tSbOs6gpMEaCSGJGNCh0ppNjHHv37zMnXOXs4RyE+8J4ZVrOsd5FB7z/ALwEkgg1VPepXIFyHFwoBk1dDJ08utonm0RvvA5D685gYxqcQSkgpUVGlQABysIv1MczvhbUzikzUYk9Bf8AsMee1Gps1DZPKUWvAm2a4hPuC55n7DAVThtV+8QT5wPrjSpxcL+7RU/mbvN+WF+YzDVDLFm8SfoD9sBVTJMd5bNzKvuLY/V6EjTIHQxI+I6HnzwK7CqNS++NxzP9/Hnj4eJQkRqY+6OZ6n+3WMWStnYKvOX5DM6o5ipReNJDDlyYHYqbAg7Yy7Ucaz1K9HJyuksav7xCIkkgEKsWNyZAxMLSNUe0qHVXqSdE92kOZa8KAtrCTHhit7c1dXDEoJVhiisUA0al3AZYJ0xBC2JgE2tj01fwuilA9u5/T+4i1z2thR955TmOOVa9dDVqNUYsNzKiTsoIggf0x549pQConsyTUV10lSdUhlghjsB1C+O2PFOEZeKyALMnvEgwOvwx61/6ohHs090jSx6giCABG45T4nxjXOE4VXYflD6almUse88GrUdLlbGGK2uNyPS1sex/6e8PAyFFm3YsbW3c9LmwHPEk3YmitRijsyclJFh0LDccuUxh5l8zUp0xTRiqgQAIEDe1vjjtXqEuQKkNptBYpLNtI/tZ2VzCZqqxTUtSozKVYGzMYBvII2g4Z5SVpqIEhQCxvsPwrzt1MeBx94zxQUADdnbrcxsTO/h6404RmUrQdhzB38T8Ovji5exq1LDYQ9ddVLsA3mxvP3sDBdu+RYAmYJG1ohY3iDy5zgdssBq1DfnznvAnygbAb9MOgveA58gTZVsG52LAx4Ax4lbxKmS/xIHiQLR494H44aqbbeY9o3zJKq0PBm3X1+O/y8MHZOoyliwGkb8x6DoN8FDITrt30M2F4Nj4QDv54/ZDLaREk/xiLAdR474azkRbEY8MzJYRMzAKnbw/sR5HxYZ2iYXSA0iQIAZYPuz/AA+cwCOWEuTlSVIBFx6b/Dn69MVdIqyhmAI07knUCLX2FgRPTum0yFbBgxqs7SSzaitKkiRuDuvK+58Abi9sd8C7Gq9dRWdVSZKndr+7O1zG8Wx1xXIMXlFZp6C9ws38QZ8QQSd8NsnwStSXvtTcQAAJB2kzIAHIYHdZ4a+VsZjNNYtbzqdusfca4gEGjSIAEFfwgCB8MKKOdBvMHwH2/PHdTNLp01mIgW1Aj0YAqRy3P2wgGYX2qsGZIICtPdRr3ci8AS3dvYiDhGnS8f8AlNF9UtC4XnGS+zFSrrHsjqD95ZosAAUUqLqdfe1UzcA2MQazJ6cvTKhdL1SKlRQQxDaQoWVAkADeLlmwsNddMQraiGL2Os91lYrGkEECAvdNumPhljeb8uZ8zhbXXiwCtDsPY9/aKVV/+m5wmrnJtPwH3PPGN/LwGP2gAXIUeH3ONMurOQtFCScZmAOUKZz7KN+79cdZdC5Ip03qxvpBP0xTcM7HLZq81G/hBhB5nn8h54pKOSYAKgCKNgogYoXHTeKtZPN6NcqQQY8fzwLVy9dsz/uFgBNtEEjqSpuIAJJAM2tgLL8QizYY0M1EEHyP0+GHK3fTvxARhkDjEE9uajMU1AVQSyiIeoe8AzLskXI8IG+ElLipBK1nLMWJuZvzJ+M4Z5tdNVkU6fb31HZQDJA0iQdZm24I6Y+V8shX2YNAalJY6e8iAyILPOonwkk49MrJfSM8vf7RBWemzKiZUWFlQjU0eYHWPt+eGQcIAomfPmd56/ocsLeO5Oij0Uop+2Zu8QGAAGym5YMOciefMY3o1KilWr6dFSRTcXHd3Hxub8hhHUaQ44l3E1aNerHhcYnzhnZ8Uqz1FcsrmdJFp368vXHXAcxVzFaolSmyqt1bTEgNEGdyfDyxtUqTsbDe8wOnmSMH5HipRgWkgcuQtbnywizsQSwyeXpHTXgf9ZxzPrmQXbXLlM3UVuUBehUKIjw3+M9cGdmsmadMu9g17yJFoHj1v4DF/ns1RrpNVFqRtqXUF6RP05xiH7R57aksSfe+NwLc9rcsaFOoNyioD1mRZR4Ra5z6epmnCsz7WszsY5rFhZhIuYuD6dIw1zFGbiZDE33kKBt8PgY6Wk8hUhxG5JUfD7TBtvGKvKZrUDtaT6Dvc9zveeRO5w7YuOURU55xKG0XMEK+lo5q4A333UnpOP1SmJkkXm+8Wv5bn0McsMc1krqJs6ET/MGsPQET44QOxWUIvyMXibTNjBtbxB64up4hmDYY2mzO2sC4kbgjdbcxyMCR1HM4oeHrK2/FI5xIWSp6bBgf74QrQFTTpJaOfQEErfmes7RJ3w+4VB1p4aljmQpBt0gz64HdyzCVDJmNHLaaqvTYiO8LWsSCrCR4zbm0gYOzblhbusIt05+h3xwtQD+o7/1CxPUkj1tjJ6s9J5eR/Pb/ADjKtYu039NWEWL8/wAWWmumopaT7oEgwNyDy8QfSMfeE59RUVHDUtgrRJA1AMrfhemANM+9pJBPUJater+2FEEUajMpmCRT99YI70LMx4WOKLgOXGZcVdEU2BVlBj2a6SywTPdBaSl5fooxqBF09JZ9pjai433YTcCFGhBlgFLH3VF5N4VeQvAG8Rg/L8CzFSy0/Zr1qGCf+PveuHGWzSL+4RVixYXO2xc3J8B8sdtnepLedl9B98eOa0k56x7fpBMt2QUGalTUfAfcm3ph3lqlKiNNJVB5kyxPnF/mMJ6ufHMz4bD0xi2ePK2BEs3OUKE849zGeP46zoOlNUUn11N88LatXLk95cxVPV6zD5LYYX6px1TJ/CDiwJEgVASTq8JqASkVF6rcgeK+8PpgalXZfEdOeDqJg2aMMFz4b96tOr/UO9/2EN88aBsPIjMJw9oq9sjxqE6TIEkR8ARI8PDB1CsFMKAFOwAEDqI6eBweuSydTdXpHqravrf1nAPGOH06FPWMykfhDqykm0AaQVLHpbFOIWYQZ9J3FjczPN1VpFmSoKeu51X02juFSGA8OWo9ICg8TpZ2pqZ9JprJWxYhRMQSA6xYH3+9zkYY57JpTomtVVa1VlC+yZiqILkyV5jmSR0AJN4WnQNNw8KwUgvAMHUJWdU3i4MafPluaJiynLZxsPf32iN2BjAlbWmjW9mF0F4NSf3YcmO5zKqvdjcEXucfHzhBKuNjBK+4OgLGwNxbC3LdoqtAFtC1CxkpUBPdED3uYOwsRv5DbNcQFXLaxRRDIZwrwWgz7nIXMG28X0lg1ZWj7sNzOq1VlWynbtHqZxNACt3jyPI2u3RQLxvOC69SkUNNqaMgXmoJZpsxYAHck/DE5xLhQeuEy7MKTqCrtzBQOqqBeSWkj+Q7wcfstnVo0ylRoZHZLi5KtpExbrfC76QqodM7xirVLa5W3+o7o5aiECqoAUEqZkgkXMxJN+fTAeWybU1AF5F+mq3+PicdUqlpsRFvjjf25nCy2Ok0H06OBPgp+1QoTDAyDckEBhbz7vxFrmcAV8ktdZjTUHK1yfetGxuY5GcE1aukht4k23NySPTHftAWBUgEGN9xv+R62MbHDlVu0zb9Ng7RHl30OVte0TO/IR7u5mwmBhvw19Dao5736RHoY9cKu2itTanXAs53jmI9JABi4sY5YNTOU/Zq8kaj3dIJuRrI+GkifHB7QWXaLUMqv5oVm6wUnku5J2AgST5dfPCziGaqBqa0AGeobc5EA28CLztY414ioqUddRXpUz/FuyAg6lYWnSSYiwIPOcZZ7KpTCPTYUUpv3dTAtLXVwp/lImARqB3g4rVpgvms+kPfriRwVfWcZV3BNBwESowqMWgrrC6VN4BpEkMZ/hIYTIFzwLh9MB6jJpRtMUmM94IBJ56RexEsSzWkDEZXzFB2GqqXsWUuW9mS16kSCT3gT3Yudr3s+zgWsgLEqgAkGdRJEx18+flhD4xaTWvCfLB6VcFi3OFVMxJhFZo/Ci7ellGBmoZhzApsB0An1O2HGY4qtMaUUADYGw/6j73wurcWqPYtboLD0FseaHpNAEnpBm4fUX3gB5sD6xgmhw4m526m3oNzjujxFVHuLPXn6mfljmpxJjt8vzOO3M45m5yyqLx/y/8AqPvOMjVmyy0dLAfAYGXvH+LwEk/LDGlm6yiEpuB4IR/nEGCaD5vsSjXpuyeBJYfY4VVuw9cbMhH9cfXDRuMtyPyxm3F6nXBVssXrJCtFH/iOZH4lH/7MbLwrNgFDT9srWKgjbzMAEbgkja2DhxyoPx+oB+2BeMcWzdakVoZkUX/oW88tfvIfEfLfBUd2YBsD3+W8h+ICT2d4MKK1Tm6jFtkT2g7iqYLNYgmTYDeI3IhLUXRGVzkKoWQyKmo6SYXV5x3HI07RMYacZ4wmpMtTB0qQmk7ppE6//cBE6iTJ6i2JTiecc1HaSecTceRjmLkc4vyA9DpFZh5vX7Y7RK04E+pxE00dFFNwzalY+9EGfBSbEneRbAVXNP7w7i3gLOkSIO5JNhc3n4RjJkEqIIsDHLleBvYg/HGZM3jfrMbn4AeGNRVAiRJlN2a7QogXLZhdKS0Vh7y617quJhqevSeRW8EYN4TkqRbVmEZw/u3DEKQSzESG1Tzg25HERNmAnkIG3W/1jDjK9sczSVVSr+zp2FNwHXvCGkNuDvBt0xYZU5E7YjBj7h3BK1em5pVYFEsqCDLwNY52EaRtuTbH1+PgaDoJlQzQDbltHXkf8B8K7UUNX7QGk5f96l0WSQCVjWQLbG0bHYs+z9U067wpqMywjGdJBYsSYXvEkgCACZ5TIq1dVmAwxCpqLqs8JzymlbOuxX2VI1Rp1to3C6tNvO564/UvaBopKrAKX1lgFVfwMZtEnn8r4HfiVDKPVBrCWj9nQ7yidRC6gxsCTaTc7WsBnu0uWEvSV3Z5JDwIMdLiQxkbzM2mMUFNS4wDCNqrnzk4jDtfmTUyPfUEh0bUo0XIIYGm3ejbvC3raRyfFqtGPZ1SAARAm4e7KQD7p5+OOs9nq2YOqpUJsWAvpmIOkcjAm/jheDtAJt+t/rgq7RYnMo6fa2EtQQMFgMd5nxMkEad/HcYVZzNtWqh3vNlBuQFFh6CPnYYGywOtYX2h30xYgAz8pvgqgyl5CyeYmL/SY+nTFTtLLlpR5JwDTFQEmSyxaCvO2xAIuPPFRkeLPTQqrAT/AAgAgdAd8SfsDqBRtRFtM3UWgidwfHa3XB9FKnNTjB1NYfcmbKHoY7/3R64d8A4O1fvM2mmD0kk9B+eEXCMhWqMFSkW6mCQPM8vji5p9n6wUL7aABsBb4Xxj3YXYS7PgYzidf+P0Bu9SP6lH2nHS5bKJ+FWP8zFvltjn/wAZc71f/iPzx0vZmfeqHyEDxwr84EsvVpseN01EKIH8qwPtgSrx6TYE/H8sGJ2cpjeT5/5wSnDqa8sV2g8oJD0MjWqe4jt4hYX/ALNAw1y/Y9yP2lQL4KNR9TA+RxUvWJxmQeuCGw9JbxSeURHsdR5tVP8AyA+i4EzvZGmFJpmoG5S5P2jFBmEmxcjywpzVChfXWqHyb+2OWxu8spJ5zzzi+VVW9oxJZeoE9Lkb/wBsSWdCOGdWsBE3BPM3PjEDoPHF1204ZR9mXy7VdepQQ7alOoxa0hvlicTs/WGXIKEaTcsdIZmMgARJNxbHptFavhhid84gL1ycAbc4gamZgMDCjkL33MG/W/QYHN9N5P5AR4x54Y5hAAVNDSbGSRYQAFjYf3xhlcrqamGOhT7zdAfA+O+NgHbMzyu+IFtuPA9bzz6nryx+dOasJn48xflMdMG5vLftKgpMaig++RAggsTGw5wP5cCVBJJtf/HoemLA53lSMbQfT5dQPhbww2yHaOrSpugIkiEbmoNmC3gSCRttMROF2gzb3psAJ5jb8sfKFKfI2JPpOJM4TEWHLb5X+cc8dMxN7/o460+l7/r0+OPunYzP16b9cTIjThGZAFRWYKzLpQkXBO42MAwJny5nAGYpMG70A8wL+o5eWCuHZItDMjFNaq5WYGok3YDuyFa3hOC+LZUMWZabD2cBgA7KBEqRIEAiLNffAeIBpbGRE9OppIK+c/3/ACw2yGS1ktEbXI5mwN7Ty9cY8PqGm4dqYKkHSHFiI0kjlbyN+sRh7wRNwACQVaCCZkghQCYvaPK2BaiwqpxGdNWGbefcvw99WoFSIJm5uBE28739QcNOG8RcEHSj+DA+h0kHC7K5V3n9o1NWbUAhAO8jew8oOK7hGTpGTVVH820mesrGMXVWgDzbzSQdhHHDe2TIoX/bUwP5KhHyZT9cN6fbOn+KnVX/AKt+WFCZPLj8FT4VSR8xjv2eVH4Ko8qh/LGKxQnlJNaHoffzjn/y6h/P8U/vjal2lyzfjj+pSPnGJ8nKdKv/AHH/ANcZ1amWHuU2J5anJHooE4pwrKmlexljTzlJtqlM+TD88aB05FPUfnjz9sx0gDoNsfVfHcEGacdZV5njCr4nCjN8cc9FGNqGSRjcfM/nhzS4fTQSqKD1ifrimwlRhZJftanurUfyED1Nsdr2drn32p0h4nW3oLfPFBnsyw2OBeHLrYFr+eL8eBDBzifeGcEo0v2l2ZQT7WoRA6lR7qjx+ePP+2/ax3qE0QGWNNM3lQJLNHjv5YsO3Fdop057jSWXkY2nqPDbEjQ4XSNPNsUBZKCsp6H2ouPHD2j4Q3iPv/vEowJXinGe4Wq6QyMBTTvHV786AUVQDBJECO9q3OJ3KcL97WgRQs95tNMQwlTUvJiVtNz8cej5mgvtCY94sGubgSR9TjzbidIezqvsRBsYEyw90W2ttjT0VzWeX09+/pOvrULxQp1WkoapDuAZpL3qeppVNTAy0CVK7QRcSZU5zgJU6QVN4VQdTyBJUgT3geQJsR0w24H3BU021BNXOZWpIM7qYErtYWxrwqoTlFqH3yaravxA0x3Sp/DHhE85w/xtWT77n+IiVDCTv/pVXVpFOKkSFkagJBkX+fKD0xhWypEGQY1AqJkTBEyIMkwPFD5moU6cirgAOdSloE6Qj92Y92STG0wdwMZcWor/ALekwENU0FyLFje56nBheeLHygzXJnJ5FqhUKVFiTqICgXJJN9sHUeCAJrrhqaloBEGSCOhM87c4kSMUGWySLTrOohlp1QCCRYOIB/i+M4UZvMtUQ6yWuu/kp+pPriRcWOByneGAMmZ1aj0JFGodOveR74CspkbgqFPqOuKKsjkuDWDKV1kaWaXhdgXAKmd5jeRgJqKnJO2ldXtUTVA1aU0oo1b+6xHjN8N+G5Gn/t/bFFNRaIIJAIllpk90903J3HM9cKXWDY/niMJXE2X4WTUFOrqf2FOVvp7pgkrPuzJbwIvthhl+MsgNbSzHUi6i8g933Z68pM+7MThnwxR+2XkPZxN95EX5RywHksoj5Usy3hTO1y8E25+OE2uDEhx2H13MfWvhHl99pxw3gzHToXWG9Z6X5dPCMeiZLszQWmFqUFLR3iCdU/L5YX9i6YFUrAgTA32uN/HFq6gi98Y+puZmxmBsbgPDI7N9khvQqlT/AAuY+eF9Xhmbp7qWHwI9Ri1AmxuPHAWaJQkKSNueFxY3WWVznElFSsd6BPwOCMsHQ6vYNP8ATP3nFAtUkTOPrOSN8dx/lLmwyXzldWOoqac+BAPjjAEcnHrikczINxax254AqcMpT7gxdWErx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342" name="Picture 6" descr="http://upload.wikimedia.org/wikipedia/commons/thumb/3/35/Kleiner_Fuchs_(Nymphalis_urticae).jpg/258px-Kleiner_Fuchs_(Nymphalis_urticae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1" y="1928802"/>
            <a:ext cx="3800205" cy="2857520"/>
          </a:xfrm>
          <a:prstGeom prst="rect">
            <a:avLst/>
          </a:prstGeom>
          <a:noFill/>
        </p:spPr>
      </p:pic>
      <p:pic>
        <p:nvPicPr>
          <p:cNvPr id="14344" name="Picture 8" descr="http://t2.gstatic.com/images?q=tbn:ANd9GcTXx3y7tvl2Xef_wwhIi79n-e57BVhKtvu0-x_mIL5Bm69qKOCj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000240"/>
            <a:ext cx="1905000" cy="14763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Bažant polní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362" name="Picture 2" descr="F:\Prirodovedna soutez\zivocichove\zvířata\bažant polní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666754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Bělásek zelný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6386" name="Picture 2" descr="F:\Prirodovedna soutez\zivocichove\zvířata\bělásek zeln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2285992"/>
            <a:ext cx="410983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Vzdušnicovci - Hmyz - Motýli - Bělásek zelný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1" y="2285992"/>
            <a:ext cx="4099113" cy="2714644"/>
          </a:xfrm>
          <a:prstGeom prst="rect">
            <a:avLst/>
          </a:prstGeom>
          <a:noFill/>
        </p:spPr>
      </p:pic>
      <p:pic>
        <p:nvPicPr>
          <p:cNvPr id="16391" name="Picture 7" descr="ANd9GcSHi-eFjxcjGve8C8kYDlv-UOgzQmeb8txErZ1kzQuneHFCm7N2DTvO-ofd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5214950"/>
            <a:ext cx="1858846" cy="1214446"/>
          </a:xfrm>
          <a:prstGeom prst="rect">
            <a:avLst/>
          </a:prstGeom>
          <a:noFill/>
        </p:spPr>
      </p:pic>
      <p:pic>
        <p:nvPicPr>
          <p:cNvPr id="16393" name="Picture 9" descr="Zobrazit obrázek v plné velikosti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5286388"/>
            <a:ext cx="1609141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Čejka chocholatá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7410" name="Picture 2" descr="F:\Prirodovedna soutez\zivocichove\zvířata\čejka chocholatá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4288232" cy="342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t0.gstatic.com/images?q=tbn:ANd9GcSzPt8EnDI-qj6cOZt9FMbVb7KDXjXmaY_fOoNvQ5xrnRfp8VDv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71612"/>
            <a:ext cx="2534222" cy="1928826"/>
          </a:xfrm>
          <a:prstGeom prst="rect">
            <a:avLst/>
          </a:prstGeom>
          <a:noFill/>
        </p:spPr>
      </p:pic>
      <p:pic>
        <p:nvPicPr>
          <p:cNvPr id="11268" name="Picture 4" descr="http://t0.gstatic.com/images?q=tbn:ANd9GcRQupAZucdHoSEtsRw8PiaGIMjmb4CwxIFBD3aVrm8axhaANk5Sw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143380"/>
            <a:ext cx="2530945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Červenka obecná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785926"/>
            <a:ext cx="4500577" cy="452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ANd9GcQTQYKys_bsf-vFb7L9w3fLTwgGeeUQSVK9R87_ENZSeDLLOINSFlX-mKk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14422"/>
            <a:ext cx="1571636" cy="2375314"/>
          </a:xfrm>
          <a:prstGeom prst="rect">
            <a:avLst/>
          </a:prstGeom>
          <a:noFill/>
        </p:spPr>
      </p:pic>
      <p:pic>
        <p:nvPicPr>
          <p:cNvPr id="18439" name="Picture 7" descr="ANd9GcQSrqIMqih3-MrjJ-t7Vd8xZRltSatgzcsHhg5hcpxErDc8-sjEj14k2fU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3786191"/>
            <a:ext cx="1375181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Čmelák zemní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9458" name="Picture 2" descr="F:\Prirodovedna soutez\zivocichove\zvířata\čmelák zemní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500174"/>
            <a:ext cx="614292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ANd9GcRVEVLIDohoYUAYKnxGC2ewFHPlH3ldn5Xou5HWssklRBxkxd0IEltgxvR-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785926"/>
            <a:ext cx="1718756" cy="1285884"/>
          </a:xfrm>
          <a:prstGeom prst="rect">
            <a:avLst/>
          </a:prstGeom>
          <a:noFill/>
        </p:spPr>
      </p:pic>
      <p:pic>
        <p:nvPicPr>
          <p:cNvPr id="19463" name="Picture 7" descr="ANd9GcS3YOO74m5ADlAhk3jaW3AfBrZxfqNMV6DS8oLP-HS5GZzLKAXRH_Qs03U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357562"/>
            <a:ext cx="1785950" cy="220209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68</Words>
  <Application>Microsoft Office PowerPoint</Application>
  <PresentationFormat>Předvádění na obrazovce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Živočichové (B – Ch)</vt:lpstr>
      <vt:lpstr>Snímek 2</vt:lpstr>
      <vt:lpstr>Babočka admirál</vt:lpstr>
      <vt:lpstr>Babočka kopřivová</vt:lpstr>
      <vt:lpstr>Bažant polní</vt:lpstr>
      <vt:lpstr>Bělásek zelný</vt:lpstr>
      <vt:lpstr>Čejka chocholatá</vt:lpstr>
      <vt:lpstr>Červenka obecná</vt:lpstr>
      <vt:lpstr>Čmelák zemní</vt:lpstr>
      <vt:lpstr>Snímek 10</vt:lpstr>
      <vt:lpstr>Daněk skvrnitý</vt:lpstr>
      <vt:lpstr>Datel černý</vt:lpstr>
      <vt:lpstr>Havran polní</vt:lpstr>
      <vt:lpstr>Hlemýžď zahradní</vt:lpstr>
      <vt:lpstr>Hraboš polní</vt:lpstr>
      <vt:lpstr>Hýl obecný</vt:lpstr>
      <vt:lpstr>Chroust obecný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Babočka admirál</dc:title>
  <dc:creator>Honza</dc:creator>
  <cp:lastModifiedBy>bartonova renata</cp:lastModifiedBy>
  <cp:revision>73</cp:revision>
  <dcterms:created xsi:type="dcterms:W3CDTF">2012-03-21T12:14:24Z</dcterms:created>
  <dcterms:modified xsi:type="dcterms:W3CDTF">2012-03-26T09:13:22Z</dcterms:modified>
</cp:coreProperties>
</file>