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70" r:id="rId2"/>
    <p:sldId id="271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8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FCF77D-211A-4C35-9C0C-67F64E0474E1}" type="datetimeFigureOut">
              <a:rPr lang="cs-CZ" smtClean="0"/>
              <a:pPr/>
              <a:t>26.3.2012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0B3194-CF0C-45C5-9570-82720656548F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0B3194-CF0C-45C5-9570-82720656548F}" type="slidenum">
              <a:rPr lang="cs-CZ" smtClean="0"/>
              <a:pPr/>
              <a:t>14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3C296-75EB-4D50-9DAD-7A5089CE0A61}" type="datetimeFigureOut">
              <a:rPr lang="cs-CZ" smtClean="0"/>
              <a:pPr/>
              <a:t>26.3.2012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63A0-A6D9-4630-B623-EB22A0A65C2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3C296-75EB-4D50-9DAD-7A5089CE0A61}" type="datetimeFigureOut">
              <a:rPr lang="cs-CZ" smtClean="0"/>
              <a:pPr/>
              <a:t>26.3.2012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63A0-A6D9-4630-B623-EB22A0A65C2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3C296-75EB-4D50-9DAD-7A5089CE0A61}" type="datetimeFigureOut">
              <a:rPr lang="cs-CZ" smtClean="0"/>
              <a:pPr/>
              <a:t>26.3.2012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63A0-A6D9-4630-B623-EB22A0A65C2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3C296-75EB-4D50-9DAD-7A5089CE0A61}" type="datetimeFigureOut">
              <a:rPr lang="cs-CZ" smtClean="0"/>
              <a:pPr/>
              <a:t>26.3.2012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63A0-A6D9-4630-B623-EB22A0A65C2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3C296-75EB-4D50-9DAD-7A5089CE0A61}" type="datetimeFigureOut">
              <a:rPr lang="cs-CZ" smtClean="0"/>
              <a:pPr/>
              <a:t>26.3.2012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63A0-A6D9-4630-B623-EB22A0A65C2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3C296-75EB-4D50-9DAD-7A5089CE0A61}" type="datetimeFigureOut">
              <a:rPr lang="cs-CZ" smtClean="0"/>
              <a:pPr/>
              <a:t>26.3.2012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63A0-A6D9-4630-B623-EB22A0A65C2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3C296-75EB-4D50-9DAD-7A5089CE0A61}" type="datetimeFigureOut">
              <a:rPr lang="cs-CZ" smtClean="0"/>
              <a:pPr/>
              <a:t>26.3.2012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63A0-A6D9-4630-B623-EB22A0A65C2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3C296-75EB-4D50-9DAD-7A5089CE0A61}" type="datetimeFigureOut">
              <a:rPr lang="cs-CZ" smtClean="0"/>
              <a:pPr/>
              <a:t>26.3.2012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63A0-A6D9-4630-B623-EB22A0A65C2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3C296-75EB-4D50-9DAD-7A5089CE0A61}" type="datetimeFigureOut">
              <a:rPr lang="cs-CZ" smtClean="0"/>
              <a:pPr/>
              <a:t>26.3.2012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63A0-A6D9-4630-B623-EB22A0A65C2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3C296-75EB-4D50-9DAD-7A5089CE0A61}" type="datetimeFigureOut">
              <a:rPr lang="cs-CZ" smtClean="0"/>
              <a:pPr/>
              <a:t>26.3.2012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63A0-A6D9-4630-B623-EB22A0A65C2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3C296-75EB-4D50-9DAD-7A5089CE0A61}" type="datetimeFigureOut">
              <a:rPr lang="cs-CZ" smtClean="0"/>
              <a:pPr/>
              <a:t>26.3.2012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063A0-A6D9-4630-B623-EB22A0A65C2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3C296-75EB-4D50-9DAD-7A5089CE0A61}" type="datetimeFigureOut">
              <a:rPr lang="cs-CZ" smtClean="0"/>
              <a:pPr/>
              <a:t>26.3.2012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2063A0-A6D9-4630-B623-EB22A0A65C2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7.jpeg"/><Relationship Id="rId5" Type="http://schemas.openxmlformats.org/officeDocument/2006/relationships/image" Target="../media/image26.jpeg"/><Relationship Id="rId4" Type="http://schemas.openxmlformats.org/officeDocument/2006/relationships/image" Target="../media/image2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2.jpeg"/><Relationship Id="rId5" Type="http://schemas.openxmlformats.org/officeDocument/2006/relationships/image" Target="../media/image31.jpeg"/><Relationship Id="rId4" Type="http://schemas.openxmlformats.org/officeDocument/2006/relationships/image" Target="../media/image30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5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7" Type="http://schemas.openxmlformats.org/officeDocument/2006/relationships/image" Target="../media/image4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9.jpeg"/><Relationship Id="rId5" Type="http://schemas.openxmlformats.org/officeDocument/2006/relationships/image" Target="../media/image38.jpeg"/><Relationship Id="rId4" Type="http://schemas.openxmlformats.org/officeDocument/2006/relationships/image" Target="../media/image37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jpeg"/><Relationship Id="rId2" Type="http://schemas.openxmlformats.org/officeDocument/2006/relationships/image" Target="../media/image41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4.jpeg"/><Relationship Id="rId4" Type="http://schemas.openxmlformats.org/officeDocument/2006/relationships/image" Target="../media/image4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2928926" y="1714488"/>
            <a:ext cx="3071675" cy="1928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b="1" u="sng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Rostliny</a:t>
            </a:r>
          </a:p>
          <a:p>
            <a:endParaRPr lang="cs-CZ" sz="6000" b="1" u="sng" dirty="0">
              <a:solidFill>
                <a:schemeClr val="accent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3071802" y="2928935"/>
            <a:ext cx="28575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b="1" u="sng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(P – R)</a:t>
            </a:r>
            <a:endParaRPr lang="cs-CZ" sz="6000" b="1" u="sng" dirty="0">
              <a:solidFill>
                <a:schemeClr val="accent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2143108" y="5857892"/>
            <a:ext cx="497924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4400" b="1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Renata Bartoňová</a:t>
            </a:r>
            <a:endParaRPr lang="cs-CZ" sz="4400" b="1" dirty="0">
              <a:solidFill>
                <a:schemeClr val="accent2">
                  <a:lumMod val="75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Přeslička bahenní</a:t>
            </a:r>
            <a:endParaRPr lang="cs-CZ" dirty="0">
              <a:solidFill>
                <a:schemeClr val="accent2">
                  <a:lumMod val="75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20482" name="Picture 2" descr="http://t2.gstatic.com/images?q=tbn:ANd9GcRXSEHHK-ZNMYew7Ew8EbRfeKCAt3POytHD8zM2fzWdRwDiB8SX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4357694"/>
            <a:ext cx="3542620" cy="2357454"/>
          </a:xfrm>
          <a:prstGeom prst="rect">
            <a:avLst/>
          </a:prstGeom>
          <a:noFill/>
        </p:spPr>
      </p:pic>
      <p:pic>
        <p:nvPicPr>
          <p:cNvPr id="20484" name="Picture 4" descr="http://t3.gstatic.com/images?q=tbn:ANd9GcRHF6mZqXF7oNQa_-qTsGpaYUidtZI5U-YyBXtrMg-OQRWE5P8woQ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57356" y="1571612"/>
            <a:ext cx="2000264" cy="2622796"/>
          </a:xfrm>
          <a:prstGeom prst="rect">
            <a:avLst/>
          </a:prstGeom>
          <a:noFill/>
        </p:spPr>
      </p:pic>
      <p:pic>
        <p:nvPicPr>
          <p:cNvPr id="20486" name="Picture 6" descr="http://t2.gstatic.com/images?q=tbn:ANd9GcQDpiECBQKjlKCfB5ndybBJUkJ9oh5y2eJRsxSSnw45tCU4YsTXfA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14942" y="4357694"/>
            <a:ext cx="3357586" cy="2357454"/>
          </a:xfrm>
          <a:prstGeom prst="rect">
            <a:avLst/>
          </a:prstGeom>
          <a:noFill/>
        </p:spPr>
      </p:pic>
      <p:pic>
        <p:nvPicPr>
          <p:cNvPr id="20488" name="Picture 8" descr="http://t2.gstatic.com/images?q=tbn:ANd9GcQM8NBq40mDADS8b3hcO34Y-YfbJaL153CZ0MGmdibJxUXMsD8X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14942" y="1500174"/>
            <a:ext cx="2071703" cy="26432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Psárka luční</a:t>
            </a:r>
            <a:endParaRPr lang="cs-CZ" dirty="0">
              <a:solidFill>
                <a:schemeClr val="accent2">
                  <a:lumMod val="75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21506" name="Picture 2" descr="http://t2.gstatic.com/images?q=tbn:ANd9GcQ9MtceQ_WfCW9jg2Px701Gk7_D4joCmFH1aPzvi-PgYnbE_YltC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857364"/>
            <a:ext cx="2000264" cy="2670456"/>
          </a:xfrm>
          <a:prstGeom prst="rect">
            <a:avLst/>
          </a:prstGeom>
          <a:noFill/>
        </p:spPr>
      </p:pic>
      <p:pic>
        <p:nvPicPr>
          <p:cNvPr id="21508" name="Picture 4" descr="http://t0.gstatic.com/images?q=tbn:ANd9GcRaALUe7MY1CiVJDXqD5Fq9qLnsCf50YZi8szl2W76GS0UDwHAnZFB6eQvh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1802" y="2071678"/>
            <a:ext cx="2466975" cy="1847851"/>
          </a:xfrm>
          <a:prstGeom prst="rect">
            <a:avLst/>
          </a:prstGeom>
          <a:noFill/>
        </p:spPr>
      </p:pic>
      <p:pic>
        <p:nvPicPr>
          <p:cNvPr id="21510" name="Picture 6" descr="http://t2.gstatic.com/images?q=tbn:ANd9GcS5UwtO2wsuJ0dYYyd7C4hihibhyaPVh-SYnul7LZII5G4JvHCgRw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15074" y="1857364"/>
            <a:ext cx="2071702" cy="2765829"/>
          </a:xfrm>
          <a:prstGeom prst="rect">
            <a:avLst/>
          </a:prstGeom>
          <a:noFill/>
        </p:spPr>
      </p:pic>
      <p:pic>
        <p:nvPicPr>
          <p:cNvPr id="21512" name="Picture 8" descr="http://t3.gstatic.com/images?q=tbn:ANd9GcSnBEx1K4EJyiQJkqsjOisCxvI0jxE_I8dy2egx5r7Q50YXF3VFi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357422" y="4000504"/>
            <a:ext cx="1724025" cy="2657476"/>
          </a:xfrm>
          <a:prstGeom prst="rect">
            <a:avLst/>
          </a:prstGeom>
          <a:noFill/>
        </p:spPr>
      </p:pic>
      <p:pic>
        <p:nvPicPr>
          <p:cNvPr id="21514" name="Picture 10" descr="http://t1.gstatic.com/images?q=tbn:ANd9GcQQRxFJYN0fnrBZGEtjVTt0ngiaMpYnyLaYB4GH5ktHyYm0zv7ZcQ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429124" y="4000504"/>
            <a:ext cx="1571390" cy="26432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Pšenice obecná</a:t>
            </a:r>
            <a:endParaRPr lang="cs-CZ" dirty="0">
              <a:solidFill>
                <a:schemeClr val="accent2">
                  <a:lumMod val="75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22530" name="Picture 2" descr="http://t0.gstatic.com/images?q=tbn:ANd9GcSaUg33yga2vInMTe8vefboqcIikXH6JrNRomr6UkIDvC4fxOlJ6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1643050"/>
            <a:ext cx="1781175" cy="2571751"/>
          </a:xfrm>
          <a:prstGeom prst="rect">
            <a:avLst/>
          </a:prstGeom>
          <a:noFill/>
        </p:spPr>
      </p:pic>
      <p:pic>
        <p:nvPicPr>
          <p:cNvPr id="22532" name="Picture 4" descr="http://t2.gstatic.com/images?q=tbn:ANd9GcRCl0mMdW-_yIv_hOXHLEX1JEL3G2DqVBv1XRDMDHySVR3yP27E8Q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4357694"/>
            <a:ext cx="3220563" cy="2143140"/>
          </a:xfrm>
          <a:prstGeom prst="rect">
            <a:avLst/>
          </a:prstGeom>
          <a:noFill/>
        </p:spPr>
      </p:pic>
      <p:pic>
        <p:nvPicPr>
          <p:cNvPr id="22534" name="Picture 6" descr="http://t3.gstatic.com/images?q=tbn:ANd9GcSPPedGTEDdQ19p62ilgt8Jnihi_LzsqgZxdCl43diIsw6xd9wQM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43240" y="2000240"/>
            <a:ext cx="2898507" cy="1928826"/>
          </a:xfrm>
          <a:prstGeom prst="rect">
            <a:avLst/>
          </a:prstGeom>
          <a:noFill/>
        </p:spPr>
      </p:pic>
      <p:pic>
        <p:nvPicPr>
          <p:cNvPr id="22536" name="Picture 8" descr="http://t1.gstatic.com/images?q=tbn:ANd9GcQAzGObJDTeiqYJ4ko-UyNkou_QQehUh_M4JmCGjgCSh3RB7gkp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143504" y="4429132"/>
            <a:ext cx="3191415" cy="2143140"/>
          </a:xfrm>
          <a:prstGeom prst="rect">
            <a:avLst/>
          </a:prstGeom>
          <a:noFill/>
        </p:spPr>
      </p:pic>
      <p:pic>
        <p:nvPicPr>
          <p:cNvPr id="22538" name="Picture 10" descr="http://t2.gstatic.com/images?q=tbn:ANd9GcRsgdTzi8GVqPt4GKReP64v9YWAakDoP9vpjPlyUbupPSyNpA1JgA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072330" y="1643050"/>
            <a:ext cx="1143008" cy="25717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Ptačí zob</a:t>
            </a:r>
            <a:endParaRPr lang="cs-CZ" dirty="0">
              <a:solidFill>
                <a:schemeClr val="accent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23554" name="AutoShape 2" descr="data:image/jpeg;base64,/9j/4AAQSkZJRgABAQAAAQABAAD/2wCEAAkGBhQSERUUEhQVFBUWGBcaFxgYGBcXGBcYFhgcFRcXGBccHCYeFxwkGhwXHy8gJCcpLCwsFx4xNTAqNSYrLCkBCQoKDgwOGg8PGiwkHCQpLCwvLCwsLCwsLCkpLywsLCksKSwsKSwsLCwpLCwsLCwsKSksLCksLCwpLCksLCksLP/AABEIALsBDgMBIgACEQEDEQH/xAAbAAABBQEBAAAAAAAAAAAAAAABAAIEBQYDB//EAD4QAAIBAgQDBgQDBQgCAwAAAAECEQADBBIhMQVBUQYTImFxgTKRocFCsdEUUmLh8AcVIzNygrLxQ5IkwtL/xAAZAQADAQEBAAAAAAAAAAAAAAAAAQIDBAX/xAApEQACAgICAQMDBAMAAAAAAAAAAQIRAyESMUETImEEMlGBobHwI0KR/9oADAMBAAIRAxEAPwD0u0KkBa42hUkLXn0dI2KUU8CjFMYyKUU8ClFKhDIpRT4pRTAZFEinRSigLOcUop5oZaQxtKKLEATXE4oakaqIkztP50Cs6Egc4/nTqosReN1W0gZ8pYsApB2yyeQ59RU3h12TKKchiM0htN2MiDPrrApWLkWEUIroBQIqhjIokU7LSAoodjIpBaeFpUBYyKWWnxSAoEMilFPIprCgY0ikBSLUlegVjbjACTTbV9WEqQR5EH8qzXbPtB+zNYBXMpLMy9coAUHykzHkKyHZXjrpi9NEuMcy8tToY6iafEhz3R6wKIFYbiXbpGt3TbuMrglbahQZj8TEgiDrpVp2G7QvirTd7BZGiQIkEaSBz0NKhqSbo0sUQKMUgKRZxsipC1xtCpApkipUYo1VCsbRijFIUBYCKFOilFFCsY1A7U+K43MWgJUsAQATOmh86Q7HEVxuYgAEyOnv00rnj7wIgMBJHijNDaEeVZ0YlmUlHJZbmhAJXu5zHfmCD7es0US5USMbxaC5Y909tQYOqsZ0BHrr8q48R4hkQOGlnOa4gIgZeoiZkRHOPKpHFr15ADCFrscmIy6AKOYMx13qpxDE4lxcDugYlgFMKPiyEb7sZOkgcpqWYykdi/eANm7q2I8OXN63GHNjMwNhNaThl8GUXZYjSNOuw38+h3qkw2Et2WZRbDSYkaoqv4jsfCRtBmavuGYVxJdzcH4C0AgHlAA+e9NIuBMApZa6EUCKo1sYFpRTgKIFFCsbSingUqKHZzK0gKfNNJpUFgApjGKeTWX7d8YNi0mhIe4oYA7oPEy++3vTSE5US+P8UCYa49thIgSIMSQs+0zWL47xxsPcRsNinuBhJDMGE76iNqrMLxgXcVckd3avkq6jRVUiAekjQ12w/Ym8X8OS7b5MrjKRyJPKrSMHKwdoe0v7UF7xIIylQu2o8RzbzMQNvWufCMMAly8LTOtoePxqu+2se9TsZwy1bQvcs3gbRFu4VKMhMaGZBBgjQbaVnMZcln7ot3bmQCY06MAYkU+iX3sXD+GPe0tgtrqAJIr1bsZwT9msw3xMZPlyAryrDX+6XnLMsgEiVWSQSNpmtj2T7Vs+KW0FItOCApYtkIEyGOsGNqUi4dnok06iq0YrKjps4WqkDao9uhjcKLi5WJAO8c/I9R5VSIbKXinb3D2iVUm6w/cjKD0LHT5TUHD/ANo6E+K0QOocE/kKuDwBQIUiOjIhHpoBUG7wFE1Ni2epVQR11ESPrSkmc0nkRe8M4tbvibbTG42I9qmxWLucMyDvcNCXFkgD4W8iPOp/Bu29u7Auju22J3U/cVKlWpFrIumaWlTLd5WEqwYdQZFOJrU0I3Ec3dtly7RqY0Okg9fcVQWsUlpkZ1UOoysQQMwCgZsoJA36zuOYq/4hehD4c06dAPMnl/W1ZM2e9kXw5zxDQC5AmAoGhWY1561MvgiTLDDYnvLeVcuRGDECQwzsSE6Dn9NN64NcuODbA8KE5XELkzTqy7lACdQIMjauPCMWe7jWRcJdzoMqgrBWZY6AbcxXHiF7Jem3lJIAClfCZXXKJ22g7etSla2Q5asslJ722ShKqtwplfV1HPcZR06yK5HEAAXLIZrj6kMDlQXCYylojWOeupqBY4T3WXvARfzSSGAtlW5HkGAmAPWrDC3M112XOotnKofWAFyZtTowmQDprQh3Z2XEm1kVVNxWUFhnRTnHXqojlM+dWv8AeK2rSNeOQkbc5kmB6bTVZ+0tbaF8Vs5VLZF+IaiPFlMzzq+ww8CgjkNCQ3151XwiolQO0gY+FNPM6/Qfem43tE1tM/clwN4aIHWImrDE8FtP+EKf3k8J+m/vUJ+HPa2m4vp4vcc/auaazRdra/cqLaeyvw/btDq1pwNJght/LSr7h3FrV4f4bSeYOjD1FZLHdls5NzDkQd7Z0jrlPryNV64d7TLmVrbDY7ekMNCaTzSht7R6McOPLH2umekgUJqj4Lx8sQl2Ax0DcmPQ+f51dMa6MeSOSNxOOcJQdSDNc7tzKpYmAAST5DWabbxaMcoZSw3EiR7b0MXZDoyNswIPoRFaGbZjeMdv1RUayUeTqpmQvUkfD6V1vYjDcSwvjcWyDOrAFCNJ13BqixX9ml0OcjqyctYMeelT+JcFXBWLL90t3JczXJAO4IAmJyg/aqqujK2+zGYXib4d3NkqMwKzo2nlO1WfYfiZtYgSSEcEMACZMaQo1JmNutR+EXA+K757Wa3mLOiKSApOsDoJrSdq8mHOFxOFVMoLbTBPnz2n0piX5MrxbHXHu3rdt2a211ny6jUnmp1BG3tXHCuttllQ5BJKnbURBp9vid18WLy6XWeRlHMnaPprWx41ZcXraPbwd+9dJXNqjKY3dQdvWdqAqzPDEWXwue4LfeWzlUZmDus6CAIAAMAmdq2f9nyYZ7ZuWrWS4PC0nMROuhjY+lYrinY7Eo4QWWbbVBKn3/WvRexPZw4SxD/5jnM3lpAApSKh2aClSpGszc4W661zt11EU0SNisD20v3cPixctu6C4oJykiSuh02OkV6BNYf+00eHDn+K58oXShq0zDP9toZwrtYrEC+MrH/yqBHlnXY+oqwxfALRef8ALdtVZfgfnI5E840NYrhNsNKnlqPTp/XWvRezVkPhe7fxBWZfMCZWOkVlHftZz436mmZr++7mFuldMwIzD8LjcH+dbnh3EUv21uIdDuOYI3BrLdouzedllobZHOzjfK/QjkaPY8XMPcezdEKwzKd1zDoepHLyoS4P4NMcpRlxfRp+I2wUM5tI0Bg9PQ+9UVtEE9w0QyiJmSH8OaRprykb+dW9/FT4TlXMCdTIyRr015VU4JEZO8zubaAO0RlLsJZmb4mgEaTpWrNm9ka/hnuFmDMFaWYEwFDEH5A677TpUZAL9wMisi2z3dsJ/wCRgpJhjrEbkxGnqLD9o/aIAJVAWVmJIVhlBXQaAb6TrFSLtsMisC6yuZBbt5YVeZIEmfbfSN6nRNEbiOXMtvN3a5SWAUFe9UCGbQjKI678xFNwHECx8RZL+mbxKc6sPAAusk6DaRzqBxDhrWymQqA5kSS8AETmB338zvU9BALMCohYcFDbYDQ65Mygk8o3HlVE3sfwO6rM6gMttnZcoJABEDU7E6HUVqLaAAACANgKzfCReGXJ/lTNuQuSTMwcwMbwW18q01CNY9AomjSqiiLcwomRofz9f1qDjMOHBDD1B/rarauGJsZgCDBGx+x6iolHyi4S4O0YrGAWXKuYEZlJ6bET5ED5iuHGe2xGFa0DcXEaAEqykofxAnUErXf+0PClrKXFENbcBh0naPKQK89xOKuXWNy4xZidWb6VlhwRjJzXnwX9Tn50iQ/GLpe0ygI1sAIUUKTHM82J6869utMSqkiCVBI6EgTXjFzi6IbTYdWDoJcvDKzabLEATP06V67wfiy4i0rqRJAzAGcrRqD0rpZywK/tTxgWRZUubQuuVZxuihZJGmhOgnlNZfsl2nd8ScPcdr1pywQvBO/hnTWRyrVdquzv7XaCzlZDmUnadiD5ViOGcNXB4m21x7TnNGlwQvKToYAEmfKNKPBW7I+J405e8tq2tvxGCsoUCmOREk9TUDMQ+dzmKbyA0tEERtoN/P0rWdpbVm7eVMKi3L9wFiVYZdtydvP5VTZUu3GtsvctbUhraAFiqjxFCTBaJnWYk1VoimQrHF7K22uoXt4ifAqBci/xEsCSdzVe3Fi+Uto0wW5epA1Jj51Y4vsmoVrlu/auIq54DDvI3+HXWoCYNHsPd7xUKEBbR1Zwd2nr7UWI1nC+2bW79myl44m2ciEsmUgnQZTuQPOvSq8W7K4hExFkhJOZQZk6sYBUAQI31r2kCoaNYuwUKdFNNQzRHBK7LXJa6imhDiKqO0vABi7OScrqcyHo0RB8iNKt6BFNEySapnjAVrVzxCGUlW+cGrvDcRuWnD2yQeY/Cw6Ec6i8eIbE3jyLt9NKkcMwzXl8AkgHn+6JPv8AqK5pL3UjyVaftPQMFikxVgNGjDUc1Yb+4P2qvuIYa3c3HON15Gq7sesLPeLDMTkAlxlEzpsDO0fer7iyeFbg5HXzVtPuK2q47PQ+6KkULYO46taZS9wBe77wjLlkkGV/hkGeYHWoPB8FbRWGJuFEiMqlozoTIOhBOkga/SprpfOIAtXB4bZlmMZEBmCYM+sTr5V2v4lScr2ywZStoGWCmRzbWT8RrNSTSFRVPiLosqTq1y6Gl8sMoK5A6RvBB6Qeu2gt4c92jiUcgg5DAAPjC+I8uu+o3qo7VnK66wA3iG+VmAynzmNhtFS8Njw91VuZbKZCAXMFmWPEJgeYnpTbqTT6CL3stntL4QCSVMPMEgFWUjQbSQCf0p/DMDpue7kFVI2019pPLeCedP4Pftus27guRImRMAmPCIyjntVhFaLezVJdlbhODBWeZgtK6gxOvhBByx5VaRSFAVSVFBpGlSNMAGkaUUDQMgcX4eLqGVDaQQfxLzHrzBrDcW7NBEJU57LRqQM9s8iSNxOk16ORVFxPJaY94VFu7PxEAZo8W/Ua/OsckdWiouns8xbhITWGYgnQ/CIJykmNQYOg6GrnshxM2bqPc0ttnSQASzE5hmgzoecaVO7OXbS/tIuuDbCiCfFPiZVKxuddI61Q4fgV23cWbboW0UsObcx/tnStk/ZZjJVLRruL8UbEEpb1A+Lko9Tz/rSsg3Er+FvOyRLrlBKyMv8ADO2tehYTs9bt2h3hIVRmKzA6ksd2PWq3D8OGNxXeOCLNoZQmyk7qkDoPE3mQOVc+KEuTlI1l9tIwGH4c7a6q2pHIwdzUnHdlb1i13rqYaACNfiEyTvtXoXH8FbW5YCgKFS7oBpHhq6wmBH7OltwGAtqGBEzprIrRZG8jj4oj0/bZ4viuJXby2rZyxbGVIUAx5kb1N4d2cF5re9pbpIts2qsy7rI2O/Kt7xvsFauWyMPFl584I5qddKo+EdgsUl60XaLdu4H+KQI1OUA7n0rYitmp7N9kreFXk7zOYjbTlWhoRRqTRUgGmxTjQqGWjjbrqK4qa6imBTvxZ7eIa2/iQwy6QwB3AI3gg7/OrhLoYAgyDtWd7Qj/ABVI3VV/5H7GpeAxGVhvlb6E7H7f9Vy+txyOL6Mk/BhO0GFNvFXV/izDTcP4h+ddOEW3Q3LbhkbQ81YZhGnMfzrT9uOD50F5RLLo3mp5+35Gqe9be1bL4klrhhEOYE28viCtrDKVJM61u41Kzz5YmpM7dmLdpsWe7V7a93lIDalljOZ3gmefKtZxtwmHeBtlAH+4CPlWR7O+Jh3dsm4ASWLHKysYiARGpmT0rScdsDuBbJ3YEwSBAlj5xsKadJtnXjvgUnD7+ZWyjM1xgD55Ros8hMsfIDzp+OeAEsFnID5m3GdxlLLz0120/OufCuFHEEMilLIlVbYEScxAmWk89Aeta/CYNbSwgjqdJPqf6HpWWODe3ori2Yi2j3rIAtM9wls10+MnyAJgcvkKk3mTEjJjDcDIITKIg7ElQu+g3rTLwlQZUlNyMoUHxamTHiHkQae/C0YeIZiSTmPxfMAR6DStOD/JPpsxlvgd2x4kIuLGsCHHUgc/Y10HGcq+Fzm5GWrT/wBzsv8Al3D6MAfqIqq4r2UN7WFV/wB5Dv8A6lIAPzrN42zN45LcSInbi4IzIjfNT9xVtw7tdZukK022O07Hyn9azq9hb0+JhHkAT/yqPieyV0MBKkfxSn6z7TVVOJKnkj2ekTSmqXs+9y2nd3irR8LAk6dDIHzq5mtIzUjsTtWGqPD9oIxT4e5HVGjcETlPnrE1dMeZ5flzry/iOKa5iTcG7FiPIASsfIUskuKLStpHp5ryntXx68mOvgEAfAoZVbKsA+GQYneR1r0/AYjvLSP+8qn3I1+s1A4x2asYkg3V8Q/Epgx0PX3rSLXZEkzyfg3EFw9wG4huLB8IbLJO2o1jyq/7GcWe5iVs3GLWyxdQSWyMoJEE6xEiPOn8e7PW0vi0oJEpqTMI+hJ9Gq7s8Ft8OQ3M2a6QQhI0URLNHOPuBzpsmnZ27WcW2tKQPEAT/FpuBqQszHMwKzGO7U3bBNmzNsWmjWCSOZcRBZm8R15xU3ifCTcsKG0v3vGisQMllNZdjsSTmPMkjpWW4Rhc5dEXNchiNREICxjqZA0500glLwbTFdqbdzuLt1XCRluMqkqGJllB56KNPOtXieP2UQNmLBlzgIpc5P3oAkL5mK8axHErty3bsk+C3OVQI35nqaN6/fs5rcuoYBWGuoGynyHSpWNJtryHqNqj2XhHGrWJTPaaRMHkQd9Qasa85/s7xiYe25utlNxgEWCzHKDJCgTGv0rfYHiFu8ua04cdR15gjkfKgpOyVQo0DQMBoAUaFSWiOorqKYtPFAjOcXBZrh84+Qj9a7WLea3/ADrrirIm4DHxE/8AsJ+/0oYAf4a+g5+Vee8f+VpmDZZ4N+8tDMJmVYHmRKn5/esLxEjCXGtd0rw63UciTk2CHqPw1tuGbMOjH6gVnu3GGLXLGVcztKCOfiBH1rujuHyTlT48l2T+zF8Xc9/JkLaOSfiIAJgbKo26momMY4u/3QJCRNwj8NsbLPJn/L0rrxG8MLh1sr4iAAY/G7HRf9zfQV1tcJexhWgZ7zS1wgxLsIEHonIeR60q5af6msPbEt1xCIggBVUKANFABgLE7CmNxNQhbUQuaCCNI0PoetUwd7Nsh3zMs5iyZg1yMioIPIHn00508YQ3tAlwWigEhkBunlnkkqvl/wBVdi5FrZ4sndm4zKEGobUBtNSs6kTInnXXB4zvACNmBI309+Z9KqOHYULnW4xzEhXUsDmGy5Rl0TWIWNuUVd2cOqfCoX0/LyHlQhp2dYoUZomqKBSbURRNKaBFNxHAd2C9vQD4l3A816R0qbgL+e2D/W9SmHXWuGGw4toFGw/Way9NKfJAlRUdp+JZU7tT4n38k5/Pb51jsO2a6P4Q5+w/OrHizA3jcdjLzHSANB8qr+EeM3LkDeBy21P1rz8uXlcl0dnp8aN72dacNa/0/c1PZaqOymIDYcAfhZl08jI9NCKtzXpQdxRzS7Zi+2bFb65RJuWigj94OCDUb+81u4lf2llARQzqNQSIy2x1E+I9T7VN7R46boyLmcTbtAbszfEfTYT5GpHCuxFtFBvM73TqSrFQJ1IEanXmelVdsZlu2itirwe1bu5QgBJRgNydDGo1pvZfgOIs3BiBaByz/mN3agQdZI1raX+zEeKzcaf3bhLqf93xL9aqO0j3BhXC5ldCmdNxlmZA2K7Ghzp00R6arkmVNrGKmJZ1t4e5duOmS3LgKTpKyoUgnWag3b3eHEG7dRLiFpJ8ZuPtlQSAqaRpJ86pbuLu37xuuxZ9CW2jLtEbVc8R7E32bvLOW6j+KVIJBOpB96u9mPgp04jee73lslXiP8ORAAiFA2Fb/wDsx4ddQXnuSAxWJ3J1lvyqu7E9krq3TcvJChSIbckxGhr0e3bAAA2FDKimOomhFI1JoChRps1DLRzUU8UFp4NUJlXxhIyt1kH21H3qNw5/8Ieg/IVK460KvqT8lP61W8Ouxb3On6VyS1kswky34VqrH+I/QCq3jOO7rFWjE+E/WfkPPyq04Of8IHqWPvMfaszxrGtdu5bUF7nht9AiSWuMeQ1J+VbdQLSukO4ZiUuYlrrtmFskW1XxM9w6PcCjYAeETA36VI4lxi5eDW7dslTo2VgPUG4fCPRQ3qKz7XLWHU27b98xnOQStrXcAAy/PmBUMY0rsx8oJ08gKz58dGOTNukXYbEWbLwRbKHMieK7mneCdJG+3yqr4b2mdbpuuq3Cy5dQE95UfWK7Yfil5fxadG1PpAiPeuZOHZs1y2QSdSjQCf8AT9dDS5owc3emTLnarEtqrr/pCrI/3Ea+9d8L2oxIgtlIPUKf+MU/BcFwtzxJmPlmO/Qg61NxPZ62UOQZDyImPcTUtSfTLXPuy04ZxnvYB7sEjk+v/odfrVua8nxtxrZy3FZWB31j1B51p+B9tlyhL5Mj8Y1Ecs361pjyNakawzJ6ZsBRiuWHxKuoZGDKeY1FdZrpTs3BFQ+KT3NzKJORoHnBqWaaaBo8suYtisMJRRt06HrUzgo/+L6liT7nSpvGVKXHtqqkkmP9G8Hlsag4O0P2UyDEsdDH4jFeNPpx+T051Kn8F/2CvApeAMw4PzEfarXj3ExbTKDDEGT+6o3b7Dz9Kpexjraw9+8wgG5sP4VAAHUkmKZg8O2MxDZ/gQhrvMM26WQegEE/zr1Ifakee1ssOzfDJjEOILCLS/uW+vq2/p6mtDRpEVolRDBXDF4QOP4hsfzB6g13o0NXphdFGnBrJVotKM0hhAkdfSqHg11sLijbLHLmgg7FT8Lev6GtleWGmNG0PryP2+VVnF+Bregjwuvwn/6nyrjmpLXldGqSlsvKU61TcN4qUi1eGVhsTt5a9POrqujHkU1aJnBxexUqINCK0IAabTqaallIC04U0U+qQmUfae7AUDeGP2+9U9q9AIE7kfWKk9s2IZehQj3za/mKh8NYSrNssufPXQepMD3rmmvecctzovON4wW7Qtzl8MueiDQ+52+dYS5xNmzEeEPpGxyD4U8hzMc/QVI7Q8Ta6zKes3Dyn8KDyFLhvAy8PckJyEb+Z6CpyTtl5pNexFfh7DXPh0Xm0afzqV3SptvHxHU/yrV8P4J3wmSloaCAJaOnQedWtvsvhh/4gx/iJb8zFEMUpK3owWGT6MVwzht3EGLYEDdiYVfU8z5CtHg+wtoR3rtcPQeFf1+orSWrAUAKAqjYAAAewrpW8cUUbxwRj3sjrg7aoECKFGywIH9da4XuG/uHKehJI/UVOIpVo4p9m1IpLoK6XFIHXdfn+sVWY7gdm6D4QrcmUQffkfetaR1qtxPB+do5T+7+E/8A59tPKueeKX+j/QzlBGN4djbmBv5W1QwTpow2zDzFehWroZQV1BAI9DWP4vh+9UowK3F1UHr68watOxuKzYfKfwGB6HUfelhybp/1k49PiX1A0aa0xXUdCMPxu5mFxiY3MjkBsKiWlKWFB08A5SSSJqLxLGZgtvmxAPt8X0FPuX87QTCr4nPIKOXrXhxxzk9+W2epkkoqvgsnLd3Zs2x4ifCORutqznyQGJ8q13CuGrYtLbXlqTzZjqWPmTVX2W4YQDfcQziLYP4LX4R5E7n2qPxvtS2c2cKudxozDXL5Dl7mvYtQVs86uTo09cr2IVfiYD+ulYq1axZ1dl85dmP5RXc2bo2CN6NH2rgn9elqNf8AToX035f7F3ie0SL8KlvoP1qMvbFB8SMPMEH6aVTNgLp+JlT0GY/MxULGcNYbXJ9Vj8qxj9ZKT+5CnhaWkb/DYpLyShDKdD5eRHKmox2O4+vnXn3BuKNhrwLaDZhyZevtXot21IDLqf8AkP61ruv1I/KOeLp7IXGMHntkwMygkH7ehqH2b4wWPdOZO6HqBup8x/W1W7aqY6H/AKrz3C4goyOu6EH5b/pXM5cJqaO/Fj9WDh58HpdGm22kAjYifvTjXpnnDTQpxoA1LKQ1adFJRRqkJlL2qsBrE/iVly6bmdR7iflWP4hiGsW4JHeHwgDXxD8ws/8At6Vpu1nETbFvXJrMnkJgH6mPOqnsvwX9qc4i8P8ADGltddh/UmsZ+6VEKKvkVnBeHgQzy53CgFjPVgJk+XKtXg+GXLxHeKbdvmDozeUch66+VaNFgQNB0Gg+VGnHCrtmfp+Wxq24AAEAbDp5U6jSrc0ABSijSoAFKKVKgBRQijFLLSHZE4hw9bog6EfCw3U9R+lVfZvAPau4gMNCUIPIzMx71fRSAqXFN2TxV2AihFOAqt7QcRFmyTIDN4UkgDM2knyG/tVFo84xEm+5UEgEhY1+IzM/Ie9XHC+B54zsFtK0u0T3rr+EfwqdPMzXDiF5barbw/iLE5W3Nxvx3j5ATl5ACedaXhOA71VAkWUEDkWy6GD06n1iudQp6NpSbJCo14wvwjQsZPlA86l4bgtlB4UGu5O5qfbtBQAogDYDlRArXgjGyGvC7QPwA+sn6EkU+7gUYQVX2EEehGoqTFIrQscUqork/wAlO3Z0E/5jjy8J+sUG7L2T8Rdv90flFXMUorNfT44u1FFPLN9sy/FOwyOpNp2VhsGOYE9NdRV9wy2y2bavowRQ3qBrUoClWigl0ZkbEDKc3IfEPvWE7QYQ2bkjW25JUjkTqV+//VeiEVRcSwykNbcSoII9vEI/KuL6qMYe59P+Ts+myNPRa8PEWrYP7iz7CpFIUK7l0cj27EaAo0KTGKuWJxC20Z3MKok+33rrVd2gwD3bWW3GYGQGMKSNp05b+1N34EZW3hTxDFQ4IRYN3UiFBm3ZHnzJ/wBVbqxYCKFUBVAgAaACoXAuDjDWgg1YnM7fvOdz6chVjSiqWxMVKlSqyQ0qFKgA0KQpUDQqVCjQFCpUqVACIoRRmhQA01he2NnvcRLt/hWgvh6sRJUeZ0+lbbE5srZIzR4Z2nlNY+12du4jEAX0ZbKSSTE3GPoevyGlIpOmROynBnxFxr1zw2zA0PxAH4FjZdpjpHWPQEQAQAABoByA8qZYsKihVAVVAAA0AA5V0igcnYaVClFMkVKkBSApAE0BSpUwDNChRpAKqnE2s+IgbBVzfMnX+udW1NVACSBqd/PSNetZZcayJRfV/wAGmOfB2GlSoE1oQKhNLNQqSh1EGm0apCDNEU3+dIUxUPmhQFI0CoM0JppNI0DofNCaFA0WFBmjNMU/enA0WOh00ppopGgVBzUpptGgKETRoTSFAUOmlNNpE0AGaM000RQFBoTQNKgKDmpTQpClY6CDRmm0aYCmgWoUqTChZ6RNAigv61I0EUppGk21Az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23556" name="Picture 4" descr="http://www.guh.cz/edu/bi/biologie_rostliny/foto03/foto_03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357298"/>
            <a:ext cx="3703346" cy="2571768"/>
          </a:xfrm>
          <a:prstGeom prst="rect">
            <a:avLst/>
          </a:prstGeom>
          <a:noFill/>
        </p:spPr>
      </p:pic>
      <p:sp>
        <p:nvSpPr>
          <p:cNvPr id="23558" name="AutoShape 6" descr="data:image/jpeg;base64,/9j/4AAQSkZJRgABAQAAAQABAAD/2wCEAAkGBhQSERUUExQWFRUVFxgaGRgYGRgYGRgfFxUVFxoXGBcYHCYgFxokGhQXHy8gJCcpLCwsFx4xNTAqNSYsLCkBCQoKDgwOGg8PGiwgHyQsLCwtLC8sLCwsLCwsLCwsLCwsLCwsLCwsLCwsLCksLCksKSwsLCwsLCwsLCwsLCwsLP/AABEIAMIBAwMBIgACEQEDEQH/xAAcAAACAgMBAQAAAAAAAAAAAAAFBgMEAAIHAQj/xABBEAABAwIEBAQEBAQFAwMFAAABAgMRACEEBRIxBkFRYRMicYEykaGxQsHR8AcjUmIUFXLh8TOCkrLC8hYkQ1Oi/8QAGgEAAwEBAQEAAAAAAAAAAAAAAgMEAQAFBv/EACsRAAICAgICAQQBAwUAAAAAAAABAhEDIRIxQVETBCIyYXGBkaEUQlLB0f/aAAwDAQACEQMRAD8AB5JmBbVpnymmEpJpRxTOg2NtxTTlL+tIPQV8/l39yPKmrYUKYEdBVZRrwv8AWgma41bktM/9yuQ7TS4py0ClbAfE+beKvQk+RJ+Z60IQKZ8FwqhN3FFR6Cwo1h8K2j4EJHtf51X8kYKojvkS0hEDKv6VfI1MnCq/pV8jT0t49KxnFKBrnm10csq9CS231q0w0SYSCacwtKviQlQ7ip8Jg2QZSjST0/SsWRN09IP5Eyhw1/D1/FpK5S2gGJVJJI30gbgdSRf3hhxH8HCGxoflyb6k6URPKCSCB6z23py4Yw7jTIQsBIBURO51KKtuW9Gwa9HHjhXRUoRo5jm/8M28OwXC+ohEapSAIJieZ3I57UIwXFmEwaT4YLiuw+5rqnEWXHEYZxlJALo0ybwCRqMcyBMDrFKOZ/whwpYIbUtLoFlqVIJ6KTYAHtEfcM308cn6O4JdHNs84+efmPIk8hv86XHnj4ZkWUd+tahmSB1qTHErhKbJTalwxQx/ijkq2yu+lPl0ncXqVl/RGneolsmK3wDRm4gda2e1o5tMlK1KMqJqRNeK7VNg2dS0jqRSKvsnlJsLZjhNLDR61FgsFspZCEdTz9BRLOs8aaSEEBawLDknuaXWnF4hcqP6AdhS43LSAihvey5lopMFQO8ETtv2ofisSXXQ3hhKidyZgdzVVC3Xh4bE6RYrP2plyDLEYdTSCfMoxPUwabKaxxrtlHJQXHyBuNkrUG1OBJKRBgQKUwL11XP8M0pBQ4oCdiTzpKPDiZs6D/2mlPLHyxMm2/uAyTTTwNjnEPkNiSpJB+e9CMRkK0iUkKHbf5UU4Hx6GXVLWrT5YH79qZikpPTBXY3sgNqUpQ1FW89aB5riShXlt6GvcbngUuUmRNUsyS6o6tMp7VuSnCmjbpBPKeJjOly4600tOIUJSQa56yzNTpxS29iRUijx1E1bHwoHQfKsrn6s8dn4zWUzjL0FQBWvU3PMUcyFUNRS2wqAAedGcA54aSSfiNv+OdBlVWkLnFpBR1JX2HM7VI022kRqA9L1rgsoffghMA81GPoKaMt4ObQJdUFnpsBQRxZH6QpQsWQ+0Oaj7VuMY1/d8qaV5WwDHk9LVuMMyBMJt2rfin/yN4V4FQPtHmflUiPCP4/naimaYBtbZjywCQRap/4WZa2sPLd0uLSsBIUJ0jTOqDa5MT/by57jxSm6cqDhiUjTJ+HlYhRCSAALq3A7W3P6GjmH4Rcw7iHBpdCFAlIkH1AO8b78qP40+ANbTQI/GlAAURyUAPii9t71Xw/F2HXbXB6G0djVyjhxam9+yqOCKCzCkqGoc+dRLdPiaQeUx15feg2a45oiW3fDWoi6FRJn8SdlffvRnEYEKg3lIje5FrE+oB9RT45VmTUfA4nCKUv4gPYtthRw6SsK8vkBK06gROkXPSR1vFMbGY2c1JIDRgmRCoE258xW7OPCzCfU9v3+tFL43Sl2cfNSMIptR1gpUDGkggjsQbipUNTXYv4h8GJxCVYlBCXG0EqEf9QJE3PJQAIFr2HSOe5Fw65inNDQk7kmyUjqo/smgmt0hOSxfXhqiesIrpWd/wAMlssFxLnilIlSQmLcym5mN46fKuaP/EaXJSjpimnHsjSKstY1LAKt3D8I6dzUbSOZ2FDn1kqJpcuqF9EKipar3Uo0UdIab0Dc3UfyqPL06JWReIH61Yy/K1YhUn4RuaNyUI2MT4R5F3hnPg2oMqsHNj0PKi/E+YKQWikwpM3HLlNB8NkAClKWJ0CU968zLEl1KSoXFvWo3TlyX9QXtKXkhYeUtWpZKj1JmijD1CmRV/DMyYSJPap8m2Kkwm05QfMNPiHT7+tGXcleKbW+9D15KtJuDT/p8fF8rNiU23Yophs7WkRMjpUH+UK3itk4AjcGrk09BBXCYtCzIMHp1q1icKHBayqBt4YURYfIEHlzrpY7Or0CncOQSIrKNr0kzWVnF+hvP9FM8IoSrUVFXbpVpnCJbUCEgx1vRKVEAqEHnFRugHYVFt9skcm32Kmd8a4pt1TYIEbQORoYeJ8SbqcJ9614n82KWQLJhM+g/WqLaJqmCTiilIJtcRrmdRB60XwvFjg2WFdjS1/hO1SNZS4q6UmteHl0c0dW4d4aczHDl115TaSSEpSkQYtqJJuJkQP6Teg2aZXiMrdBCiULkBaZhQ5gjkobxftPLfgnil7CthpZGlJOmdoJkjtcn50+LzRGKb0rRCVQQd4I2V8/zoMksWOPGSafscoJrXZSVgMcYKXW3Ei4glJVbumPr71pj33t3sGClMXV4alH0hRUduW1SozJTDZAHmaVJA2KFD4k9ufzrTE5irGNeQaUJMlxXlSIBBE8zfYTUq4tPjd/pjE7QlNyp0FPxSQUiQRJtY32P0rq+W5uFspU5CVwNSZG+1uoP72rnimS274viNuBCFDULi4LYRsCFecwTNh8tcHxG5rSgIKtRi0xfa/U1R9Pk4W/Zke2M2Z58pogFBVZRIERKiZKjt/zQHCcVOailsQpZJAAJ9BV3CZIh1a1YhzSfEWA3qj8RuJvFx0qPO8tVlxS40oFKzpNoItIEybEA/KpXGcnKbf+TXa2GMLkOIxKSMU6pCSkgJSRquCJO4G+1/ar/CeQpwaFokKKnD5oiQAAgH2n3JoDlvFa9OtUXIQkE/EpUW/370YxGfpZQSohRgyLXP5VRj+qhjS1T/ub2Fc/zZGHw7jqtkpMDqYMJ9zA96+cUok/KnbjPidT6dE6Ug2R+ZpQbEetUSyue2T5ZXoJYHLgpBmhKMsOu4MA7xa1MmXvCAmps7zJPgBlN3FEAR0JpMeXOmAo2AsvyVT5KiYQnf8AQUyowYbQAgADvIozg8jDOFSmbiCrubV46xqAHWp/qMjcv0Dk3sFYfCKdlswkb6hCp7dq0xHBRWbOAJ9L0HznMFJxJ8MlKUDTItJ50Tyri1WyxqjmLGsj9q6NelRQzHIFM7JUR13H0oX/AJk41IHl9q6Nh8yQ6PKZ7Hf5Vq7hm1WU2kj0p+OcK6sG0vBzf/O3SbrVVwZss86aMZwVh3btnw1fSguP4ZdY3GodRWZqktI7l6KycxWdzUgxSutQoYIG1eOJilQw3tmqLfZJ/iTMC9WkNukWEVRw2I03irDnE0bCrLcUHRKcA9/VWUOVxI5Ne13OZ1sdibVmGbBMmw71VdxWkxOo9B9yeQpfb43/AJwSAAiYKuftOw9aljByFwxN7Y3LyppYNgZ52oL/APSSUKJAtRvDrASIJUDeTF5M8gBzoggzTlZjddABvIE1ticClCbR9qZMDk/ju6SsoSASYiTcCBNhvvRbFcBYdaY/mJP9QWZ+RkfSn48U5K06Gwg2rOf8L8HHGuLUXChtBAOmJJImASCBAjkd6YMRwq3h1aWMcpCuaXQFi/dGnSaF5llmJylUtuy04bKAjzAbKSZvHzjlEUvDNFPv+dZlRJJETYE2m1BmUmuHFP8AnY5Uh7zB9eHSEktvKIUCsApMECRcm1+tK+Lzd4soZsEJVFuWpROohPIEn51eyzNsMhSvGQSIAFyRbmqLk96W82xgU6st2RqMRyBNvpUscSh5/wDDmxgyzBFWDxjRgOoKXB3DJJVB7p29RQPIsYoPt9AtP0UKYuCcIl8qC1FCgPikeafKkQd7Az7CvMz4IVhGlPtKCtJTYqHNQFrCLkbnlTFcofwabcQPKafQp0aVKQNXSUkp1A8wUhPyqXFIXjWWokJClpTIPmNoKSBcDzX9qVMfnrql6XJBbJEGZTtbzXHKnzhji1lrCnWrzAm25PlEQPalxiqqWkbd6NcPw1/hEF59OvQkwqZSidzpIso2Gq/tVnKM/wAI2SRAPU3Vy5nb0EVSzHj5asGv+SdaklM20gqEao5xv7Vn8P8Ah5L2EUp0krLhggzpASmxSfKRM7g70awqck8TqvZykrpBPOGcNmqC0gpK0wQ7p1FuDsTayrjTO0nlXLsbwviWnFJU0o6FEEpEgxzB5gi/vXZkZG+lQ04gBA/CGkj/AN0fSoV8NuKcJU4Ik3uVHpOwB2qlxzPuNv2ZONnKV5MSAUm/QmoMLkzzWIS8sBaUEGBcjpanbiTBoQ75TOmxPMmBO3Q1BlrsqMXmkSnNPiyWTcHRcezVC242kULzvPEMt+WCtQge/Otc6y8rslegHfrSfisN/MnxPEi09KQouT2zouy1i8NLMjfc+9Q8OojUSLbVdwToKNJq5hsuAbURRJ06YMvQNeWAolBj8qJ4DiMiEu3H9XP360qPvFKje96kwOMK5BF6Xwd2jaa0dBDkgKQZB5ip8PmUeVdx0NJeBzFTSpFxzHWmNDoWkKTsaOE777AaraMzXLERrb2O46UMbYbF1GiBfKe4O4rfDZS04CfpTIvewlktULuY4tEQn6UFOH509v8AC6CPKBSvm2WKaPanRqwosFBtPOsrRU1lPsdyOlIwqG0wkb7k3Ur1/QWrnvFeTeGvxEDyq37Gn/FOXqFWES4gpUJBqTHKmSrI1KxU4S4luGnD6E10Nh2QK45m2UKYeKRtuDTNkPFhbb0uXI2NOav7kOyJPaOlYXHKaUFp9x1HMUdwXFLazpMg9/zrlGE4hcxLqGkGCsx6dT8hTrl3DjaQFKWpa+Y1ECx6Cu+Rw0n/AEDxNxX6GjP8vbxWHU2oiFCx6EbH98prirWTu4LHBCkyDrR1BDjak+4hU+ldPaacbVqQsrT/AEr5T0WB7AEe9UOJVIUnUvUlxIITKQNW/OSNzFjzpOX6iUntVoZJKVNdgfgzI2sQ6ovJlKbAaiATc3i5AA68xTDkOAwpxrhCEWHkGkaRBupI5KsNu/Wl/LMOpnCleqFFSVg7/ES2QenI+3et221oSHQkhJMBXfneuxTfFV42aqoOcbtJw6U4rDlDbmrSYA88ydhuoQTO8TXPc0z3EPSXHCZiQLAwZFh3iimaOaigFUiFGOlx9SBQrHYaUSOUgj2mfpW5JfJ9zVHOW9BN7KlLYQ8ohaSkzMFSIMRJvHlO3Wg7WAcdOnDtKVCdR0JJMSbmJMdqL4PH6sIGZgK1AkCT8STAHqfrem7h3OmcM0pCEBJKrc7QAnUeZAH3pGHjyuWkc96OatBaQQSR1H+3Kuj8DEspDZnUfP8AMCU/+IB9ZqPiHLW3nG8SAAJIcHIqTBQfcWPZIqVGC0Q+HAsA3iQRNpIPLlNUW1O4fyLjBqTbHYuzZO5HsKC5zinWUBIPxEyubz0A5W5+tZleeIKiNYvHaDeR9vnUHFWYBbYQggqKgfSyv1Hzp8vqIyg97HvoVMYqVJHQKUfsP/T9ahyhy5MdfrWuKdkrI2AgfRI+1e5UvkneL1CiDI7kbZs2XGloBIJFiKUcPhNKY586dnG70rZuPDdPQ3reTRkHWioUxeiT+ZaWDBvFRMpChQrMYAI1Vj+8fFIDPOzJNG+HsDA1Hc0CUsW7Veaz5afhEU1pKFX2D0FsUgaiAKmyvMC2YPwnft3pfTnC9WrnVrD43XM2NJyQSVxFtDesahIMg1A1iShUihWAzMtnSfhP07ii2ITNxsayMuXYqSraDLWOkA0A4oxgKe9b4d6PL1qhmGH1EpNjVWKPJ9hw2K6sYJryryuGlzb86yreKKqiNecZuho3MnoKucPZkHm9UXBvXPHHSokqMk0y8D4iFqT1E153GokjikglxLkIdTrSPOPrSMtopJBEEV1lbg6UtcQcOBYLjYhXMdayGTwZF0LGS47wX23P6Fgn0m/0muyYVourJQoJQD8RPUT5Rzsa4gtBBINiKcuDc4Dn8la1JWB5FBRGoD8B7gbdrcqOaS+9q6KMcvDOhZoywEhvxHFqJFkqFgN1KGwSLmoMZxDhUJ8NLQUkW6UJRig04AAQSJvJ1RyM3+denJ8MslUDaSCtSYB/sChAme1ZDM5dasdzS8A11wuh1tsnwzyAkiCFW5DYG1F+HmnMS2cP4oDaIJJSCqZNk3HqenvQtPFJw6ilqCk2AgJBOw0wLcrHehnD/Ey2lOc0qIkbbSDHMK2g9q6Liuwk/IR4oyE4dUFWoCIWBEaojUkzIm2/ypbwOM+JCrnSoH3BH3o/m3FhfBStHmKI/wBd9yItvSy5dyEi8gRfnsPT9KydXoySHngbh9Kmgt1QCQTa0yYn0FgPnR9XCOFcdOha0q03CVJ077wUnr9K5ocwd8QMBUKSQmxhJNgIMelzRHJ86dYdUjVoUqyiq+mL1sZcVXFNG2l2MuYJSyxiWXDKmyhSY5yUwoeyrj16UOwmMJbUlBnUhQ7Hyk/l84qvnpLyLKK1rt1MJ8ylEjkIH7FT8F8M+MQpKyENq8ytws2VoA27nsec2nUZylxivOv4NttgtzFltRB3AG3cT+YroOTZay6gJVClpgrUlWxN9MgwYFiR85pe4o4NUhYLS9XikyXFJCgr4p1WBB7CagwuGx+BCiWdSVR5mv5kQIulNwI5gRTIQliyO4378m/yMfEnCLPgrWykpcSLAFR1RfTpJN94jnFKuBaU2qFJUkx+IFJ+RFNeR5kFAOPvoJ5JAICCR+LUAdUGLgAd6uZ7mzCminUlaj8IBBIP9Q6RVMpYsm7UX6F5MSltCopyaBcWNDwgsja3zo6ECap8SYbVhXOyZHtU9ES7OcnMFxAMCqiyTcmsNeEWpygkMs096sMsA86raaM8N5ctTg8hKDueVbSXZ1muCwCSsBW01Z4gwSGdJbN6JZpw8tBlsEj7VSbyNTl3CRHI2pi4NWjrXZUwz+tM8+dG8oxUpKDy29KqKwyWhA7VoyrQsKG35VFNU7XRjQUWL0Vabbcb1LElO9UXUSLVLlL0L0HZVq22toTF0yZvN8OAAFgRWUKxXDjYWry8/vevaoWNPfItWOLQoJAO1GeFnNGIT3oZg8NzO1Fk5s02QUiSOddLqhEuh4WvnWuul/D8ZtkeYVfYz1hf449aieOfoW4eitmvDiHZI8qqVMZljjCpIIgyFDtzroCHkq+FaT6Gsdw0iFCa6GWUdMFNooZJxSjEAJd8ryRvFl2vHRXaimPzmWyjShKZmwE2/u3NL2J4bAWFtHSoGQOX/Fa4XFKS7GJRCTsoTpB6qHT7d6fBxSbiU48q8gTP23ArZSQYIJBEzsQelUMM8oG5JseZ3gwfnXUB5gUKAIPI3H1tQXE5SxP/AE0z2t9jQfJHygZT3YoYbMHQf6vXv3/e1NuAyR7ENJeSgwgbgTcea/zFTYDLkAnSgJ8p25iIIuec11bJsvDDCGwB5Ry2k3P1NPw4vl/SH4m5HA8TigMQHAf6T7j/AOIpvz8Yd9acSFFtOmVJAgqImACbAQYJg7WFDeP8sQ2CpCEp0OqHlAEhRURcb3SN+pofw6hrEK8LEEjUkhKibJMWIExI79DtNBkUoaTG6fZ1nI8DhF4VsFLK06bylJibxJvzrnmbcVnLcW8xhgSzIWIk6SpCCUmbECBHMd6HDBuYZKmlnSpJV+LyxACSI/Cdx6ij/B+Ew7BD2JSlxbiZRICtAnmDus2M8h6mmfImlCVJLz5OU91Qn5x/EB591K1A+XYevONuVGh/Edx9KEFRSQAnSAUydhzuacuJOJsGrC4hCkAJ8NQBCUzqKSE6eh1RBrlXCuBKytR/CPv0ockMdWnZk8igNLuaKds4NdolYBIHYm4qzlTATq0gCen60PQ1FFssRY0FJdEM8kpvZbbmanxTYUhSTzFVlGKlQqx9KCzEcuzHDhDikjYGqhMVazRcur/1Gvcvylx0+UW6naq11sNaRUQgkwBJNP2W5l4DKEugJO1vzoUyw3h7J8y+ajy9K0xLviJJO9KdZHXg3Y5YPMEuDyqBqVQSqygIrmjWJUhUpJB7UzYLiMgJ1kKHUbj1ocmJw2tmOPouZvw1qEtH2NCcLw4+pJOmAJ35x0pkczQeEpaCDAqvknGYWQh0AGYB5VkW5Ro5PVMFNOEoE8rH2rG3IWD3FFc3y4NuK0/CvzD86EuprKrQmS2MTrAJnrH2rK8ax40j0H2rK75BqbEXEYRTjGtpClJT8RAsKCKXNdF/h7xOgYc4VSRJm55zQbjbhhLUutkBJ3T+lVLoJifrrZOKIqAqrVVD1tGWeOLXcpJHoYqTCZ8+AYdXbvNQrUYIqiwvzQaJRTTsNbixga4yxKfxz6ipkcU4p9QbSQSswABczQBQonwtmqcNiUOqBIE7bibT3pbhGroUuzpeVYB9lkJfUlSk7FMzHQ9SOtev4q5mDVnCcRtYlBKZI2PlVIPtQRJ8ZJKbKBIKTzj7GkRklJjU6ewll+JSVdjYj1o8riLEJ/lp0lIsVSdX2gd7/Kue4fG6VieXL0poyjN2XVw4SgDdYMJEn8R2B79jeqIU48bobFqO0S5rgUYhOhyVDVPlJTcAiZ/7jSvi8vw+GxPhLUHUaQL30FUkoXFiQCLiN9qcOKcocYaSvCuJdSsxpEazYmQuY02gx1HpXM23FJStC0+cuebUIUkySd9jNbli1Hi+/YU02nQV/wA28NalBIUlCoSFbCDCeXKPpVjK8SlaXXnpASZMEgbEkb3O3zoDiApQAAJjzGLx61YeWVsho+UbwOvfrUckkhUpuqAuOzBTqySSEySEySE9hPbnTVwYr+S76j7UsYfKVk3hI6n8hTtwlkp8NwJUCqxjafSqJqkLpyJ0mL0awioQOU0KQiYou4IAoGIInFVsHAE/6qrLdpQzzHrW6qFHSDAA6C1DGDm6QyMWy69lDCFKcdWDcnTUKeJ0pkITCaBRqME1bxeVhDeqZqyOJL8nYfFeTF5hrVNEMMoLECxqlleQqcRqTv8ASjeB4WWmCVgdhehlKEX2c2gVicqUVwm9bY3KVDSBam1jAabz9KgxmXlVwRS5Z0ZGdMXlYdaEHSTcXFCA5HtTS7h1AXE0u5nhtJkbHftWYWk3+w68oPYDibxGw258SD5T1GxFS4xWk9uVJwXFxypmaxAdbSeYtXZFxdi5IvNP+UXrKkZw3lHpWVEakAcwyvwR4rRIIpdx+ZuOnzrUr1NvlV7MM+JGkbUK+K9ehHoFdESVxW5NaFFeAxWnGxqriGrhQ96LZZlLmIXobTqO5OwSP6lH8I/4Em1POVcMs4cAx4jg/GoAgH+xB2/1GT6bUMsqxjIp9ibl3CrzwCoDaD+Ncif9KY1L9QI70Yf4XYbaURqWsX1KMC28ITYW6lXrTQ8ibn/n1qutmbfu9TPLJ/oy0ugBkueFkFIA09Ii/tRvJX0OF1wAgqIkE/DabRa5m/alTMMIWllJ5bdxyNMWTYFKG53UoAkybcwLGKoil2Gkm7PM1ZCiSCJ3JJ2i09T0oVh8epMCTpJkpBInuau5o4lF5ueX7vQMeZyCoCbSNuxnnXcQnrse8BmyWoUpJgEE+Xe457Gar5upnE+K6EBDioIIJ5BIgiYuExtSo/jHY0EHybjeY2PftW2UY0uuadgOXX16V1tjI20Q47NPAKkNwpxRA9E3Ajud+wrdDlu9V1YIocWV3VJv1nnWzSqKOOK/kRJpkiHoMm9dB/h2z5FOHmfoBXOnN4rqPDjZYwhJBENz7kf70Obao6LpglhUuX5kn61cfXQ/Cq0mTUn+PM7VLLIo6Qjs0e1QopSpRAMQCbmhGXcOPKnW2R6lI+5o8nM1EdeVbocJFzBmsj9RJJ0hsWkqFdzgzEFf/TOk8wU/rRXDcJKslzVoHUQT29KYWnyPb93othNShEE9tJ2jfvTo/UTmqoOvAGbwqUABIAA2Ar1VG3soBFvKZ2Mx8uVBscfCBLlgOu/t1rKrsW4MjNaqTQxfEjXRX0FU3+MEDYJ9zP0FC5Jg8GFnGAaBZvgwdlI7gmh2L4h17uW6Cw+lVP8AGo/qFCk07QShTsjcylY20qH9pqXKXCCUXFehc3BqzhCnWkqInr1pjyNqmGlboZkN6QB0ArKGKxC1GZAmspPxR9lPwoWsPwu6+rUgaUH8S7D2G5+Ud6PYHgVpPxrWs84hCfzJ+dNARWykfsVR8jfRA5AlvhvDp/8AwoP+qV/+omruHyRk7MtAcz4aP0qfwr0QQxCAOtyf37UMpySDxrkyiEIbGltCUCZOlITJ2kxYmoRerikzaK3VhLXMVK7exrtg0tk1M1g55VtjsyaYAKzpnYbqV/pTuR3sOpFLeP47Xs02AOqyVf8A8pgD5qpkYSezOHsMZ7w+lxu86gLaACo9okTSsph5lOlbqWUJFvEgrA7ISCs/+PvUCs4xT6tPiLM/hR5R8kR9aJDgIuI8zuhe8RqHueZ9PrToycOzlxQGXimiRpWtw81KSED2Ek/MD0qzhMLrWE7T+96he4KxTSoSkLHVKk/ZRFeQ42YUlSFi8EEG3MdR3FUKXJVZjbN8ewGliFyDyO49aiyV5KsSggR5hPyIqnmbpUvWfxb+vOoMpd0vpP8Ad+dDFNDcTu0wpmLupxR7n6Wqq3vWFck1qhVj8qYtCC7lOH8V9CeqhPpT/mmbjR4SfhtJ9OQ7UlZCyQrVsI39eVHNM1NnlTAb2bFyTWzbPM2vUJfCVFJUAQesx6xMVYGaoCgrWSoGZCPtqI+1RPQSi2iUD51ew6CTtvVHCrQ5ZDb6z1SkEfKfzq65i0tJGtLiBzlE/RKiaypPwdxLqV6TKRtHX3tzorhcSQq1vz57+p+9AW8UFCUqI9UKH3qN7iFpvyuPkHpoc/JN6bBtPQyP8jgy4Sbm8b9hzv2AvVXPMjRjGlNr8pjyrH4T13v6c70pjirDmwdWewbWfyFFmMxATKNRJ21Eo+cSadza7Q1NLuv7nKMfw+604ttfxIUUnntzHY7141kCz2ph4hViQtTjiQdRupHw9NuXKgr2cORAtVajyVxEyjvRieHOqhXuLyBKE6isRQp/ErO6jVV/GKNpMVqxvyFHG2eLxmgnSau4N3xigA3J2oYzhFLVamfJcmS35j8R+ldJR6XY+lHoL/5JiuSZHrWVInHrAgLUB61lI4v0juTDbGdsLVpQSSegX+Yq8Vj9/wDNAuFcpIT4ihc7dqYCzQSiouokDlvSIvEnrRh2CL2AtP7350L8KKixGL8NOpagB3v9opUmxmKa3ZfOIH4R7nfnUSlgdz9B+v79Kq4bFFY1EQDsNrfvrUqkjlQrYcppfiDFcNNLWVLU4sm51L39SEg/Wo8wyrDNIKi0m229z870ZCqXM3X4zpSSEob3PUnkKdHk9ARbbAC+J1skhDbSQeQbA9pMz71O3/ERQ+JlJ7gqH02qReWoKvMtKkjlIoTnGEZBOjftVEcEXp/9jHBh/D/xHb/E2oehH+9GsDxTg8QAhSkGfwuDT/4lVp+Rrlq8NVdZiRWf6b1oGKbY+cU8LFoFbcqaPuUHkD/aeR7gHlKfhjDqfUUY4R4wU2f8O+dWHcBQZuUBVpH9vb3FB8X5XBXJTjKpFEI8WXH7KUO5+9EMvy3Xc2Sn6k8qHK8y/U0Rcx/4EHSkbnmetbJ10TSTtoJOu6bJ5cuQ9TWrTTrhubdNh/vQ5rFEupEwCT6nuaaMGAASfSp5wcdsW/sKzeVgfEr2Tb6/7Uv5tiiV6W5CRaxMmiPEGZEQ23daunIVeyrKQgJUsAr+1bFRirYKdK2XOC8S7h21ak/EbA7+9FcRi1uElXyqs0mrKUxQuTfZjlZCRWrmXIcPnSD61Y01KBblWI5FTBZW01OlNzz5/OrwQCKiNTosKOr7Cs8AEEKgjoaT8/wDOEVqKSoLJ0jkO1OpR2oBxjlDj6GkJTCQokr6WiIo8dxl+h2OST2IGZZmvEKCUoA6BIohhODVlILhj+3/AHptynh9tgeUSrmo7miDoAo5ZvETZfUOT+1CizlSW+Vb6+VF8ZmLKPiPuBMe9Vwy28CWlavYiOl9jXK6sam6tqihFe1b/wAsV0rKPQVxHVDASIAgCsUKxSutqXs54nCT4bfmWdgOXqamZCo2X82zVDI6q5JpYw6V4h8FzYXjkOgrxeBIBceVc8+npRTIGP5er+rnQuPFWw0kkF016BUiEda0xjoQgqJsBQIEHZxmnhpAT8arDt3oHiOFVODUHO/+9LfEueqWuxv9h0rZniB0IsrlVePFKuQ9RqrKOJUW1qRq2MWqfLmw4tKTzoW64SSTuTUuHxBBEb1VHSoGxpzfhzwmysGwE0jFwqNM+ZcRrcY8I+5oEwgTXRckvuGYk0rke4fA9eVT41YkQZitH8TAgVBPl7zXTphRe7YUwXm/f7vVrF4YolKhChuDyqnk2a+AQrTqINuVzz7x+lXXHXFguOfi/cUtQXHle7/wbkjqyHDYFQPik7EQO1NxfhIHaaWcuxwSdK06kKsoc/UdxTcMuSRIJMi3Spsn3NWSZNgjC4lKXJUgE/1Rf50wtrBAIuP3vQzEZQqJAqHD5n4HxfDzHWsnC9oW9jE2m81IJND8FmaXU6kG3fcetW2xq5i29x+tK35NUG+kWE+orXVUYtHQmBWruLQkwopBHIqA/Oto3i/RMcR0rf8AxJ50PXmbO/iIH/cPsDVPE8UYZG7s9kgmsp+DeEvQxoxnLTW+IxwShRVYRz+kd6Q8Tx2tQKcK2Qf/ANi4t6DaaEN4J13zuvKUr1NOWObW9D4Y6/IaXuJAVaWwonoBJ+Q296hThcQ6qDqbTzUqCVdgmbe9D8udUzYC3ajAz8c6ZTjqKNlKUFUI0WcPkDSbqGs9V3+Q2HyoolIAgCBQVOfg1MjOk0t45vslfNu2FJFZVAZqnrWUPxy9GbJOInCGlQSPek/hm7hJvWVlFDyP8BXjBXkH750cy7/pI9BXtZSs34L+TV0wkignFx/k+4r2srI9oVE5Nj/jPqatt/BWVleqvxK5fiVVViKysofJObPbCvGtv31rKyul2UT/AAPF71p1rKysfgCPaLGFFvcfemnHj/7dP7617WVv+yRTLoEN/EKO5e+oCAo/H1NeVlRkUuhqwazp3/dqTOKFfzjWVlGhcSHK1fF6fnRFtV6ysrH2OiXMM4S+2CSRexMiljiFRL65M3rKynYvxKV0CnzAEVC3dQm96ysomZHyMrIhNulWMNtWVlYzESzUb+1ZWVyDfRXSanbNZWU5E7N9VZWVlEY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23560" name="AutoShape 8" descr="data:image/jpeg;base64,/9j/4AAQSkZJRgABAQAAAQABAAD/2wCEAAkGBhQSERUUExQWFRUVFxgaGRgYGRgYGRgfFxUVFxoXGBcYHCYgFxokGhQXHy8gJCcpLCwsFx4xNTAqNSYsLCkBCQoKDgwOGg8PGiwgHyQsLCwtLC8sLCwsLCwsLCwsLCwsLCwsLCwsLCwsLCksLCksKSwsLCwsLCwsLCwsLCwsLP/AABEIAMIBAwMBIgACEQEDEQH/xAAcAAACAgMBAQAAAAAAAAAAAAAFBgMEAAIHAQj/xABBEAABAwIEBAQEBAQFAwMFAAABAgMRACEEBRIxBkFRYRMicYEykaGxQsHR8AcjUmIUFXLh8TOCkrLC8hYkQ1Oi/8QAGgEAAwEBAQEAAAAAAAAAAAAAAgMEAQAFBv/EACsRAAICAgICAQQBAwUAAAAAAAABAhEDIRIxQVETBCIyYXGBkaEUQlLB0f/aAAwDAQACEQMRAD8AB5JmBbVpnymmEpJpRxTOg2NtxTTlL+tIPQV8/l39yPKmrYUKYEdBVZRrwv8AWgma41bktM/9yuQ7TS4py0ClbAfE+beKvQk+RJ+Z60IQKZ8FwqhN3FFR6Cwo1h8K2j4EJHtf51X8kYKojvkS0hEDKv6VfI1MnCq/pV8jT0t49KxnFKBrnm10csq9CS231q0w0SYSCacwtKviQlQ7ip8Jg2QZSjST0/SsWRN09IP5Eyhw1/D1/FpK5S2gGJVJJI30gbgdSRf3hhxH8HCGxoflyb6k6URPKCSCB6z23py4Yw7jTIQsBIBURO51KKtuW9Gwa9HHjhXRUoRo5jm/8M28OwXC+ohEapSAIJieZ3I57UIwXFmEwaT4YLiuw+5rqnEWXHEYZxlJALo0ybwCRqMcyBMDrFKOZ/whwpYIbUtLoFlqVIJ6KTYAHtEfcM308cn6O4JdHNs84+efmPIk8hv86XHnj4ZkWUd+tahmSB1qTHErhKbJTalwxQx/ijkq2yu+lPl0ncXqVl/RGneolsmK3wDRm4gda2e1o5tMlK1KMqJqRNeK7VNg2dS0jqRSKvsnlJsLZjhNLDR61FgsFspZCEdTz9BRLOs8aaSEEBawLDknuaXWnF4hcqP6AdhS43LSAihvey5lopMFQO8ETtv2ofisSXXQ3hhKidyZgdzVVC3Xh4bE6RYrP2plyDLEYdTSCfMoxPUwabKaxxrtlHJQXHyBuNkrUG1OBJKRBgQKUwL11XP8M0pBQ4oCdiTzpKPDiZs6D/2mlPLHyxMm2/uAyTTTwNjnEPkNiSpJB+e9CMRkK0iUkKHbf5UU4Hx6GXVLWrT5YH79qZikpPTBXY3sgNqUpQ1FW89aB5riShXlt6GvcbngUuUmRNUsyS6o6tMp7VuSnCmjbpBPKeJjOly4600tOIUJSQa56yzNTpxS29iRUijx1E1bHwoHQfKsrn6s8dn4zWUzjL0FQBWvU3PMUcyFUNRS2wqAAedGcA54aSSfiNv+OdBlVWkLnFpBR1JX2HM7VI022kRqA9L1rgsoffghMA81GPoKaMt4ObQJdUFnpsBQRxZH6QpQsWQ+0Oaj7VuMY1/d8qaV5WwDHk9LVuMMyBMJt2rfin/yN4V4FQPtHmflUiPCP4/naimaYBtbZjywCQRap/4WZa2sPLd0uLSsBIUJ0jTOqDa5MT/by57jxSm6cqDhiUjTJ+HlYhRCSAALq3A7W3P6GjmH4Rcw7iHBpdCFAlIkH1AO8b78qP40+ANbTQI/GlAAURyUAPii9t71Xw/F2HXbXB6G0djVyjhxam9+yqOCKCzCkqGoc+dRLdPiaQeUx15feg2a45oiW3fDWoi6FRJn8SdlffvRnEYEKg3lIje5FrE+oB9RT45VmTUfA4nCKUv4gPYtthRw6SsK8vkBK06gROkXPSR1vFMbGY2c1JIDRgmRCoE258xW7OPCzCfU9v3+tFL43Sl2cfNSMIptR1gpUDGkggjsQbipUNTXYv4h8GJxCVYlBCXG0EqEf9QJE3PJQAIFr2HSOe5Fw65inNDQk7kmyUjqo/smgmt0hOSxfXhqiesIrpWd/wAMlssFxLnilIlSQmLcym5mN46fKuaP/EaXJSjpimnHsjSKstY1LAKt3D8I6dzUbSOZ2FDn1kqJpcuqF9EKipar3Uo0UdIab0Dc3UfyqPL06JWReIH61Yy/K1YhUn4RuaNyUI2MT4R5F3hnPg2oMqsHNj0PKi/E+YKQWikwpM3HLlNB8NkAClKWJ0CU968zLEl1KSoXFvWo3TlyX9QXtKXkhYeUtWpZKj1JmijD1CmRV/DMyYSJPap8m2Kkwm05QfMNPiHT7+tGXcleKbW+9D15KtJuDT/p8fF8rNiU23Yophs7WkRMjpUH+UK3itk4AjcGrk09BBXCYtCzIMHp1q1icKHBayqBt4YURYfIEHlzrpY7Or0CncOQSIrKNr0kzWVnF+hvP9FM8IoSrUVFXbpVpnCJbUCEgx1vRKVEAqEHnFRugHYVFt9skcm32Kmd8a4pt1TYIEbQORoYeJ8SbqcJ9614n82KWQLJhM+g/WqLaJqmCTiilIJtcRrmdRB60XwvFjg2WFdjS1/hO1SNZS4q6UmteHl0c0dW4d4aczHDl115TaSSEpSkQYtqJJuJkQP6Teg2aZXiMrdBCiULkBaZhQ5gjkobxftPLfgnil7CthpZGlJOmdoJkjtcn50+LzRGKb0rRCVQQd4I2V8/zoMksWOPGSafscoJrXZSVgMcYKXW3Ei4glJVbumPr71pj33t3sGClMXV4alH0hRUduW1SozJTDZAHmaVJA2KFD4k9ufzrTE5irGNeQaUJMlxXlSIBBE8zfYTUq4tPjd/pjE7QlNyp0FPxSQUiQRJtY32P0rq+W5uFspU5CVwNSZG+1uoP72rnimS274viNuBCFDULi4LYRsCFecwTNh8tcHxG5rSgIKtRi0xfa/U1R9Pk4W/Zke2M2Z58pogFBVZRIERKiZKjt/zQHCcVOailsQpZJAAJ9BV3CZIh1a1YhzSfEWA3qj8RuJvFx0qPO8tVlxS40oFKzpNoItIEybEA/KpXGcnKbf+TXa2GMLkOIxKSMU6pCSkgJSRquCJO4G+1/ar/CeQpwaFokKKnD5oiQAAgH2n3JoDlvFa9OtUXIQkE/EpUW/370YxGfpZQSohRgyLXP5VRj+qhjS1T/ub2Fc/zZGHw7jqtkpMDqYMJ9zA96+cUok/KnbjPidT6dE6Ug2R+ZpQbEetUSyue2T5ZXoJYHLgpBmhKMsOu4MA7xa1MmXvCAmps7zJPgBlN3FEAR0JpMeXOmAo2AsvyVT5KiYQnf8AQUyowYbQAgADvIozg8jDOFSmbiCrubV46xqAHWp/qMjcv0Dk3sFYfCKdlswkb6hCp7dq0xHBRWbOAJ9L0HznMFJxJ8MlKUDTItJ50Tyri1WyxqjmLGsj9q6NelRQzHIFM7JUR13H0oX/AJk41IHl9q6Nh8yQ6PKZ7Hf5Vq7hm1WU2kj0p+OcK6sG0vBzf/O3SbrVVwZss86aMZwVh3btnw1fSguP4ZdY3GodRWZqktI7l6KycxWdzUgxSutQoYIG1eOJilQw3tmqLfZJ/iTMC9WkNukWEVRw2I03irDnE0bCrLcUHRKcA9/VWUOVxI5Ne13OZ1sdibVmGbBMmw71VdxWkxOo9B9yeQpfb43/AJwSAAiYKuftOw9aljByFwxN7Y3LyppYNgZ52oL/APSSUKJAtRvDrASIJUDeTF5M8gBzoggzTlZjddABvIE1ticClCbR9qZMDk/ju6SsoSASYiTcCBNhvvRbFcBYdaY/mJP9QWZ+RkfSn48U5K06Gwg2rOf8L8HHGuLUXChtBAOmJJImASCBAjkd6YMRwq3h1aWMcpCuaXQFi/dGnSaF5llmJylUtuy04bKAjzAbKSZvHzjlEUvDNFPv+dZlRJJETYE2m1BmUmuHFP8AnY5Uh7zB9eHSEktvKIUCsApMECRcm1+tK+Lzd4soZsEJVFuWpROohPIEn51eyzNsMhSvGQSIAFyRbmqLk96W82xgU6st2RqMRyBNvpUscSh5/wDDmxgyzBFWDxjRgOoKXB3DJJVB7p29RQPIsYoPt9AtP0UKYuCcIl8qC1FCgPikeafKkQd7Az7CvMz4IVhGlPtKCtJTYqHNQFrCLkbnlTFcofwabcQPKafQp0aVKQNXSUkp1A8wUhPyqXFIXjWWokJClpTIPmNoKSBcDzX9qVMfnrql6XJBbJEGZTtbzXHKnzhji1lrCnWrzAm25PlEQPalxiqqWkbd6NcPw1/hEF59OvQkwqZSidzpIso2Gq/tVnKM/wAI2SRAPU3Vy5nb0EVSzHj5asGv+SdaklM20gqEao5xv7Vn8P8Ah5L2EUp0krLhggzpASmxSfKRM7g70awqck8TqvZykrpBPOGcNmqC0gpK0wQ7p1FuDsTayrjTO0nlXLsbwviWnFJU0o6FEEpEgxzB5gi/vXZkZG+lQ04gBA/CGkj/AN0fSoV8NuKcJU4Ik3uVHpOwB2qlxzPuNv2ZONnKV5MSAUm/QmoMLkzzWIS8sBaUEGBcjpanbiTBoQ75TOmxPMmBO3Q1BlrsqMXmkSnNPiyWTcHRcezVC242kULzvPEMt+WCtQge/Otc6y8rslegHfrSfisN/MnxPEi09KQouT2zouy1i8NLMjfc+9Q8OojUSLbVdwToKNJq5hsuAbURRJ06YMvQNeWAolBj8qJ4DiMiEu3H9XP360qPvFKje96kwOMK5BF6Xwd2jaa0dBDkgKQZB5ip8PmUeVdx0NJeBzFTSpFxzHWmNDoWkKTsaOE777AaraMzXLERrb2O46UMbYbF1GiBfKe4O4rfDZS04CfpTIvewlktULuY4tEQn6UFOH509v8AC6CPKBSvm2WKaPanRqwosFBtPOsrRU1lPsdyOlIwqG0wkb7k3Ur1/QWrnvFeTeGvxEDyq37Gn/FOXqFWES4gpUJBqTHKmSrI1KxU4S4luGnD6E10Nh2QK45m2UKYeKRtuDTNkPFhbb0uXI2NOav7kOyJPaOlYXHKaUFp9x1HMUdwXFLazpMg9/zrlGE4hcxLqGkGCsx6dT8hTrl3DjaQFKWpa+Y1ECx6Cu+Rw0n/AEDxNxX6GjP8vbxWHU2oiFCx6EbH98prirWTu4LHBCkyDrR1BDjak+4hU+ldPaacbVqQsrT/AEr5T0WB7AEe9UOJVIUnUvUlxIITKQNW/OSNzFjzpOX6iUntVoZJKVNdgfgzI2sQ6ovJlKbAaiATc3i5AA68xTDkOAwpxrhCEWHkGkaRBupI5KsNu/Wl/LMOpnCleqFFSVg7/ES2QenI+3et221oSHQkhJMBXfneuxTfFV42aqoOcbtJw6U4rDlDbmrSYA88ydhuoQTO8TXPc0z3EPSXHCZiQLAwZFh3iimaOaigFUiFGOlx9SBQrHYaUSOUgj2mfpW5JfJ9zVHOW9BN7KlLYQ8ohaSkzMFSIMRJvHlO3Wg7WAcdOnDtKVCdR0JJMSbmJMdqL4PH6sIGZgK1AkCT8STAHqfrem7h3OmcM0pCEBJKrc7QAnUeZAH3pGHjyuWkc96OatBaQQSR1H+3Kuj8DEspDZnUfP8AMCU/+IB9ZqPiHLW3nG8SAAJIcHIqTBQfcWPZIqVGC0Q+HAsA3iQRNpIPLlNUW1O4fyLjBqTbHYuzZO5HsKC5zinWUBIPxEyubz0A5W5+tZleeIKiNYvHaDeR9vnUHFWYBbYQggqKgfSyv1Hzp8vqIyg97HvoVMYqVJHQKUfsP/T9ahyhy5MdfrWuKdkrI2AgfRI+1e5UvkneL1CiDI7kbZs2XGloBIJFiKUcPhNKY586dnG70rZuPDdPQ3reTRkHWioUxeiT+ZaWDBvFRMpChQrMYAI1Vj+8fFIDPOzJNG+HsDA1Hc0CUsW7Veaz5afhEU1pKFX2D0FsUgaiAKmyvMC2YPwnft3pfTnC9WrnVrD43XM2NJyQSVxFtDesahIMg1A1iShUihWAzMtnSfhP07ii2ITNxsayMuXYqSraDLWOkA0A4oxgKe9b4d6PL1qhmGH1EpNjVWKPJ9hw2K6sYJryryuGlzb86yreKKqiNecZuho3MnoKucPZkHm9UXBvXPHHSokqMk0y8D4iFqT1E153GokjikglxLkIdTrSPOPrSMtopJBEEV1lbg6UtcQcOBYLjYhXMdayGTwZF0LGS47wX23P6Fgn0m/0muyYVourJQoJQD8RPUT5Rzsa4gtBBINiKcuDc4Dn8la1JWB5FBRGoD8B7gbdrcqOaS+9q6KMcvDOhZoywEhvxHFqJFkqFgN1KGwSLmoMZxDhUJ8NLQUkW6UJRig04AAQSJvJ1RyM3+denJ8MslUDaSCtSYB/sChAme1ZDM5dasdzS8A11wuh1tsnwzyAkiCFW5DYG1F+HmnMS2cP4oDaIJJSCqZNk3HqenvQtPFJw6ilqCk2AgJBOw0wLcrHehnD/Ey2lOc0qIkbbSDHMK2g9q6Liuwk/IR4oyE4dUFWoCIWBEaojUkzIm2/ypbwOM+JCrnSoH3BH3o/m3FhfBStHmKI/wBd9yItvSy5dyEi8gRfnsPT9KydXoySHngbh9Kmgt1QCQTa0yYn0FgPnR9XCOFcdOha0q03CVJ077wUnr9K5ocwd8QMBUKSQmxhJNgIMelzRHJ86dYdUjVoUqyiq+mL1sZcVXFNG2l2MuYJSyxiWXDKmyhSY5yUwoeyrj16UOwmMJbUlBnUhQ7Hyk/l84qvnpLyLKK1rt1MJ8ylEjkIH7FT8F8M+MQpKyENq8ytws2VoA27nsec2nUZylxivOv4NttgtzFltRB3AG3cT+YroOTZay6gJVClpgrUlWxN9MgwYFiR85pe4o4NUhYLS9XikyXFJCgr4p1WBB7CagwuGx+BCiWdSVR5mv5kQIulNwI5gRTIQliyO4378m/yMfEnCLPgrWykpcSLAFR1RfTpJN94jnFKuBaU2qFJUkx+IFJ+RFNeR5kFAOPvoJ5JAICCR+LUAdUGLgAd6uZ7mzCminUlaj8IBBIP9Q6RVMpYsm7UX6F5MSltCopyaBcWNDwgsja3zo6ECap8SYbVhXOyZHtU9ES7OcnMFxAMCqiyTcmsNeEWpygkMs096sMsA86raaM8N5ctTg8hKDueVbSXZ1muCwCSsBW01Z4gwSGdJbN6JZpw8tBlsEj7VSbyNTl3CRHI2pi4NWjrXZUwz+tM8+dG8oxUpKDy29KqKwyWhA7VoyrQsKG35VFNU7XRjQUWL0Vabbcb1LElO9UXUSLVLlL0L0HZVq22toTF0yZvN8OAAFgRWUKxXDjYWry8/vevaoWNPfItWOLQoJAO1GeFnNGIT3oZg8NzO1Fk5s02QUiSOddLqhEuh4WvnWuul/D8ZtkeYVfYz1hf449aieOfoW4eitmvDiHZI8qqVMZljjCpIIgyFDtzroCHkq+FaT6Gsdw0iFCa6GWUdMFNooZJxSjEAJd8ryRvFl2vHRXaimPzmWyjShKZmwE2/u3NL2J4bAWFtHSoGQOX/Fa4XFKS7GJRCTsoTpB6qHT7d6fBxSbiU48q8gTP23ArZSQYIJBEzsQelUMM8oG5JseZ3gwfnXUB5gUKAIPI3H1tQXE5SxP/AE0z2t9jQfJHygZT3YoYbMHQf6vXv3/e1NuAyR7ENJeSgwgbgTcea/zFTYDLkAnSgJ8p25iIIuec11bJsvDDCGwB5Ry2k3P1NPw4vl/SH4m5HA8TigMQHAf6T7j/AOIpvz8Yd9acSFFtOmVJAgqImACbAQYJg7WFDeP8sQ2CpCEp0OqHlAEhRURcb3SN+pofw6hrEK8LEEjUkhKibJMWIExI79DtNBkUoaTG6fZ1nI8DhF4VsFLK06bylJibxJvzrnmbcVnLcW8xhgSzIWIk6SpCCUmbECBHMd6HDBuYZKmlnSpJV+LyxACSI/Cdx6ij/B+Ew7BD2JSlxbiZRICtAnmDus2M8h6mmfImlCVJLz5OU91Qn5x/EB591K1A+XYevONuVGh/Edx9KEFRSQAnSAUydhzuacuJOJsGrC4hCkAJ8NQBCUzqKSE6eh1RBrlXCuBKytR/CPv0ockMdWnZk8igNLuaKds4NdolYBIHYm4qzlTATq0gCen60PQ1FFssRY0FJdEM8kpvZbbmanxTYUhSTzFVlGKlQqx9KCzEcuzHDhDikjYGqhMVazRcur/1Gvcvylx0+UW6naq11sNaRUQgkwBJNP2W5l4DKEugJO1vzoUyw3h7J8y+ajy9K0xLviJJO9KdZHXg3Y5YPMEuDyqBqVQSqygIrmjWJUhUpJB7UzYLiMgJ1kKHUbj1ocmJw2tmOPouZvw1qEtH2NCcLw4+pJOmAJ35x0pkczQeEpaCDAqvknGYWQh0AGYB5VkW5Ro5PVMFNOEoE8rH2rG3IWD3FFc3y4NuK0/CvzD86EuprKrQmS2MTrAJnrH2rK8ax40j0H2rK75BqbEXEYRTjGtpClJT8RAsKCKXNdF/h7xOgYc4VSRJm55zQbjbhhLUutkBJ3T+lVLoJifrrZOKIqAqrVVD1tGWeOLXcpJHoYqTCZ8+AYdXbvNQrUYIqiwvzQaJRTTsNbixga4yxKfxz6ipkcU4p9QbSQSswABczQBQonwtmqcNiUOqBIE7bibT3pbhGroUuzpeVYB9lkJfUlSk7FMzHQ9SOtev4q5mDVnCcRtYlBKZI2PlVIPtQRJ8ZJKbKBIKTzj7GkRklJjU6ewll+JSVdjYj1o8riLEJ/lp0lIsVSdX2gd7/Kue4fG6VieXL0poyjN2XVw4SgDdYMJEn8R2B79jeqIU48bobFqO0S5rgUYhOhyVDVPlJTcAiZ/7jSvi8vw+GxPhLUHUaQL30FUkoXFiQCLiN9qcOKcocYaSvCuJdSsxpEazYmQuY02gx1HpXM23FJStC0+cuebUIUkySd9jNbli1Hi+/YU02nQV/wA28NalBIUlCoSFbCDCeXKPpVjK8SlaXXnpASZMEgbEkb3O3zoDiApQAAJjzGLx61YeWVsho+UbwOvfrUckkhUpuqAuOzBTqySSEySEySE9hPbnTVwYr+S76j7UsYfKVk3hI6n8hTtwlkp8NwJUCqxjafSqJqkLpyJ0mL0awioQOU0KQiYou4IAoGIInFVsHAE/6qrLdpQzzHrW6qFHSDAA6C1DGDm6QyMWy69lDCFKcdWDcnTUKeJ0pkITCaBRqME1bxeVhDeqZqyOJL8nYfFeTF5hrVNEMMoLECxqlleQqcRqTv8ASjeB4WWmCVgdhehlKEX2c2gVicqUVwm9bY3KVDSBam1jAabz9KgxmXlVwRS5Z0ZGdMXlYdaEHSTcXFCA5HtTS7h1AXE0u5nhtJkbHftWYWk3+w68oPYDibxGw258SD5T1GxFS4xWk9uVJwXFxypmaxAdbSeYtXZFxdi5IvNP+UXrKkZw3lHpWVEakAcwyvwR4rRIIpdx+ZuOnzrUr1NvlV7MM+JGkbUK+K9ehHoFdESVxW5NaFFeAxWnGxqriGrhQ96LZZlLmIXobTqO5OwSP6lH8I/4Em1POVcMs4cAx4jg/GoAgH+xB2/1GT6bUMsqxjIp9ibl3CrzwCoDaD+Ncif9KY1L9QI70Yf4XYbaURqWsX1KMC28ITYW6lXrTQ8ibn/n1qutmbfu9TPLJ/oy0ugBkueFkFIA09Ii/tRvJX0OF1wAgqIkE/DabRa5m/alTMMIWllJ5bdxyNMWTYFKG53UoAkybcwLGKoil2Gkm7PM1ZCiSCJ3JJ2i09T0oVh8epMCTpJkpBInuau5o4lF5ueX7vQMeZyCoCbSNuxnnXcQnrse8BmyWoUpJgEE+Xe457Gar5upnE+K6EBDioIIJ5BIgiYuExtSo/jHY0EHybjeY2PftW2UY0uuadgOXX16V1tjI20Q47NPAKkNwpxRA9E3Ajud+wrdDlu9V1YIocWV3VJv1nnWzSqKOOK/kRJpkiHoMm9dB/h2z5FOHmfoBXOnN4rqPDjZYwhJBENz7kf70Obao6LpglhUuX5kn61cfXQ/Cq0mTUn+PM7VLLIo6Qjs0e1QopSpRAMQCbmhGXcOPKnW2R6lI+5o8nM1EdeVbocJFzBmsj9RJJ0hsWkqFdzgzEFf/TOk8wU/rRXDcJKslzVoHUQT29KYWnyPb93othNShEE9tJ2jfvTo/UTmqoOvAGbwqUABIAA2Ar1VG3soBFvKZ2Mx8uVBscfCBLlgOu/t1rKrsW4MjNaqTQxfEjXRX0FU3+MEDYJ9zP0FC5Jg8GFnGAaBZvgwdlI7gmh2L4h17uW6Cw+lVP8AGo/qFCk07QShTsjcylY20qH9pqXKXCCUXFehc3BqzhCnWkqInr1pjyNqmGlboZkN6QB0ArKGKxC1GZAmspPxR9lPwoWsPwu6+rUgaUH8S7D2G5+Ud6PYHgVpPxrWs84hCfzJ+dNARWykfsVR8jfRA5AlvhvDp/8AwoP+qV/+omruHyRk7MtAcz4aP0qfwr0QQxCAOtyf37UMpySDxrkyiEIbGltCUCZOlITJ2kxYmoRerikzaK3VhLXMVK7exrtg0tk1M1g55VtjsyaYAKzpnYbqV/pTuR3sOpFLeP47Xs02AOqyVf8A8pgD5qpkYSezOHsMZ7w+lxu86gLaACo9okTSsph5lOlbqWUJFvEgrA7ISCs/+PvUCs4xT6tPiLM/hR5R8kR9aJDgIuI8zuhe8RqHueZ9PrToycOzlxQGXimiRpWtw81KSED2Ek/MD0qzhMLrWE7T+96he4KxTSoSkLHVKk/ZRFeQ42YUlSFi8EEG3MdR3FUKXJVZjbN8ewGliFyDyO49aiyV5KsSggR5hPyIqnmbpUvWfxb+vOoMpd0vpP8Ad+dDFNDcTu0wpmLupxR7n6Wqq3vWFck1qhVj8qYtCC7lOH8V9CeqhPpT/mmbjR4SfhtJ9OQ7UlZCyQrVsI39eVHNM1NnlTAb2bFyTWzbPM2vUJfCVFJUAQesx6xMVYGaoCgrWSoGZCPtqI+1RPQSi2iUD51ew6CTtvVHCrQ5ZDb6z1SkEfKfzq65i0tJGtLiBzlE/RKiaypPwdxLqV6TKRtHX3tzorhcSQq1vz57+p+9AW8UFCUqI9UKH3qN7iFpvyuPkHpoc/JN6bBtPQyP8jgy4Sbm8b9hzv2AvVXPMjRjGlNr8pjyrH4T13v6c70pjirDmwdWewbWfyFFmMxATKNRJ21Eo+cSadza7Q1NLuv7nKMfw+604ttfxIUUnntzHY7141kCz2ph4hViQtTjiQdRupHw9NuXKgr2cORAtVajyVxEyjvRieHOqhXuLyBKE6isRQp/ErO6jVV/GKNpMVqxvyFHG2eLxmgnSau4N3xigA3J2oYzhFLVamfJcmS35j8R+ldJR6XY+lHoL/5JiuSZHrWVInHrAgLUB61lI4v0juTDbGdsLVpQSSegX+Yq8Vj9/wDNAuFcpIT4ihc7dqYCzQSiouokDlvSIvEnrRh2CL2AtP7350L8KKixGL8NOpagB3v9opUmxmKa3ZfOIH4R7nfnUSlgdz9B+v79Kq4bFFY1EQDsNrfvrUqkjlQrYcppfiDFcNNLWVLU4sm51L39SEg/Wo8wyrDNIKi0m229z870ZCqXM3X4zpSSEob3PUnkKdHk9ARbbAC+J1skhDbSQeQbA9pMz71O3/ERQ+JlJ7gqH02qReWoKvMtKkjlIoTnGEZBOjftVEcEXp/9jHBh/D/xHb/E2oehH+9GsDxTg8QAhSkGfwuDT/4lVp+Rrlq8NVdZiRWf6b1oGKbY+cU8LFoFbcqaPuUHkD/aeR7gHlKfhjDqfUUY4R4wU2f8O+dWHcBQZuUBVpH9vb3FB8X5XBXJTjKpFEI8WXH7KUO5+9EMvy3Xc2Sn6k8qHK8y/U0Rcx/4EHSkbnmetbJ10TSTtoJOu6bJ5cuQ9TWrTTrhubdNh/vQ5rFEupEwCT6nuaaMGAASfSp5wcdsW/sKzeVgfEr2Tb6/7Uv5tiiV6W5CRaxMmiPEGZEQ23daunIVeyrKQgJUsAr+1bFRirYKdK2XOC8S7h21ak/EbA7+9FcRi1uElXyqs0mrKUxQuTfZjlZCRWrmXIcPnSD61Y01KBblWI5FTBZW01OlNzz5/OrwQCKiNTosKOr7Cs8AEEKgjoaT8/wDOEVqKSoLJ0jkO1OpR2oBxjlDj6GkJTCQokr6WiIo8dxl+h2OST2IGZZmvEKCUoA6BIohhODVlILhj+3/AHptynh9tgeUSrmo7miDoAo5ZvETZfUOT+1CizlSW+Vb6+VF8ZmLKPiPuBMe9Vwy28CWlavYiOl9jXK6sam6tqihFe1b/wAsV0rKPQVxHVDASIAgCsUKxSutqXs54nCT4bfmWdgOXqamZCo2X82zVDI6q5JpYw6V4h8FzYXjkOgrxeBIBceVc8+npRTIGP5er+rnQuPFWw0kkF016BUiEda0xjoQgqJsBQIEHZxmnhpAT8arDt3oHiOFVODUHO/+9LfEueqWuxv9h0rZniB0IsrlVePFKuQ9RqrKOJUW1qRq2MWqfLmw4tKTzoW64SSTuTUuHxBBEb1VHSoGxpzfhzwmysGwE0jFwqNM+ZcRrcY8I+5oEwgTXRckvuGYk0rke4fA9eVT41YkQZitH8TAgVBPl7zXTphRe7YUwXm/f7vVrF4YolKhChuDyqnk2a+AQrTqINuVzz7x+lXXHXFguOfi/cUtQXHle7/wbkjqyHDYFQPik7EQO1NxfhIHaaWcuxwSdK06kKsoc/UdxTcMuSRIJMi3Spsn3NWSZNgjC4lKXJUgE/1Rf50wtrBAIuP3vQzEZQqJAqHD5n4HxfDzHWsnC9oW9jE2m81IJND8FmaXU6kG3fcetW2xq5i29x+tK35NUG+kWE+orXVUYtHQmBWruLQkwopBHIqA/Oto3i/RMcR0rf8AxJ50PXmbO/iIH/cPsDVPE8UYZG7s9kgmsp+DeEvQxoxnLTW+IxwShRVYRz+kd6Q8Tx2tQKcK2Qf/ANi4t6DaaEN4J13zuvKUr1NOWObW9D4Y6/IaXuJAVaWwonoBJ+Q296hThcQ6qDqbTzUqCVdgmbe9D8udUzYC3ajAz8c6ZTjqKNlKUFUI0WcPkDSbqGs9V3+Q2HyoolIAgCBQVOfg1MjOk0t45vslfNu2FJFZVAZqnrWUPxy9GbJOInCGlQSPek/hm7hJvWVlFDyP8BXjBXkH750cy7/pI9BXtZSs34L+TV0wkignFx/k+4r2srI9oVE5Nj/jPqatt/BWVleqvxK5fiVVViKysofJObPbCvGtv31rKyul2UT/AAPF71p1rKysfgCPaLGFFvcfemnHj/7dP7617WVv+yRTLoEN/EKO5e+oCAo/H1NeVlRkUuhqwazp3/dqTOKFfzjWVlGhcSHK1fF6fnRFtV6ysrH2OiXMM4S+2CSRexMiljiFRL65M3rKynYvxKV0CnzAEVC3dQm96ysomZHyMrIhNulWMNtWVlYzESzUb+1ZWVyDfRXSanbNZWU5E7N9VZWVlEY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23562" name="Picture 10" descr="http://botany.cz/foto/ligustrumherb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14" y="1285860"/>
            <a:ext cx="3571900" cy="2675793"/>
          </a:xfrm>
          <a:prstGeom prst="rect">
            <a:avLst/>
          </a:prstGeom>
          <a:noFill/>
        </p:spPr>
      </p:pic>
      <p:sp>
        <p:nvSpPr>
          <p:cNvPr id="23564" name="AutoShape 12" descr="data:image/jpeg;base64,/9j/4AAQSkZJRgABAQAAAQABAAD/2wCEAAkGBhMSERUUEhQUFBUVGB0aGBcYGRwbHBgbHx0aHBocHhobHSYgICEkGx0cHy8gIycqLCwtGh4xNTAqNSYrLCkBCQoKDgwOGg8PGiwkHyQ0LCowLC8pLCksLCwsLCwsLC8sLCksLCwsLCkpLCwpLCwpLCwsLCwpKSwsLCksLCwpLP/AABEIAIwA2AMBIgACEQEDEQH/xAAbAAACAwEBAQAAAAAAAAAAAAAEBQIDBgEAB//EAEAQAAIBAgQEBQIEBQMBBwUAAAECEQMhAAQSMQUiQVEGE2FxgTKRI0KhwRRSsdHwYnLhggczU5OisvEVJGNzkv/EABkBAAMBAQEAAAAAAAAAAAAAAAIDBAEABf/EACsRAAICAgIABQMDBQAAAAAAAAECABEDIRIxBBMiQXEyUWGxwfAzQoGRof/aAAwDAQACEQMRAD8AccI8UZtmcFMs4TT0dZkEzq1N6jb+2LK3ifMZakajLQJZwWVUYCTYksX7BRt0ws4bnACw0hAIi/1epxZxPilKlRNWqNSg8qjdmn12APU2GIx4fGB1PO8577k81xevnGQOpWmql4ClVY9yT2HfucQUkMZcXtoAHcbm5/phDkcxms1WSrUcpSF1pIeUzIAI3Y+rfEYY189ToKSAzQYhRJn16D3M40UopepjMSYRnaX4iNCmLSC8gH6oGx+RiWZyfmEyFdbmRJaCbSkWEe4wj4T4yqPV/EoqEsNJDAyTbniJ+AN8XZjxG2vcKomAoAvsOb6t/XGE8tzaI7jOkUoqQCSrMNhMT0t0nrgtBpUn/L4U5bjupqaVQaimDrnS6t1M/Sw6QRNt8PamXlZQ6lFzaCo/1LuB63Hrg0YMLmMv2gIzMMAeoxWM1USG5NREsLwDMREyBFx3mcD0Ky1CWsNLRf8Al2B+RiedZXZKtFdMDy6isxYN/LE32t84VkfqoSKCDIcT4pXeDTWmIHMBMN3MkmD6Ynw3MmrYnSQJNiOsdcDHWjmFby2jrIHoexxNa2htYggQPLZTJJ7+3rgGK9/8gGujGeb4qRoQSVJCtUiF+/X4wqzebimaQJ8sVCyjoTsY+PXBdfi9So5LCBNkC8in0XbFWZoyvOCFJ3I0/abYlY5Hf1dTcZ4t1qanw7UpNTFOFqRDsm5BNpjf0n1vuMS4jw2ozShpgEkaYKhV/LaDqPf+uFHCeFUderlZluAeaxGkddt8PsmNKhASQo3Jk9Tv97dABGLMILLRH+Zxo6EBp8IFJGuXJvsBt0HqcJ6/F1qGF004/LM6jjWPfGazXCh5jgW1mRAiJFgIwObwosMsAyxMzq0k6W0mQDde0EHpiZzbrUDBU02lQNlHYeo+cKxk6g/MgJsurUZ+REH4xLPUalJTvqAmRZTJA/fEgGEDjX6zCKhq11ApFVd5EuG3iSYA6wPmBhfW4gtLM02nzKYIZWYQNO+w7fsMErKJLsQwnToIs207G04lQ4GrojmpUIZW1UkPMjkfVtcNucSjkzcieo9F5DYmhzeYLtqO5INtrD+2KarA3tEWI3HfAyaiEAaCsST1gAYtzGlZtE9h1m+PVTqWGLs5U5STEj0FwMZjNtBZjAJvHX0th+6O7lVi+xB6TufjE8p4YpoS9QtVaOtl9gNz8nBAE7imyKh3EGQFM16PnFgmoSykqwnY6hcQYNvXHsN/FeXCrQYI06ipKLNydSSBf+YCP5cewseoRX1+oCI+ao+oEwF6Wmd/2HzgbN19dMCoSUVlUAxMBpv1+/W95wTwTNAjQzBWBsDbl332PUfbBb8PBZqZphqtYLocz+FBIJgbgyN+2Hs/puL94qoeID7LeEXrBtJ3OCeC5hhMkm8gk3k3OBeOeE6+UrLTqCztNNhs4H1C2xHb2wDrOvSgNrGJI9iR2wPPeo0KOP5jjiKl6yHzKiIV5grkAvO0TABEH3wNnMhfcxO/+bHE2oHygsT0jqB/x0wBT4lWpDTWCkbB2tPae+CIUQACYRwKg1cqlEkukyGBtDSTIt8Y+hvwAIoJqFG3BDQe5Ii49cKPCYC0S9OIcnmAiYN473m+Jcb4lfSCSxHN7dB+hPyMEBxFCATudr5ug9QoQwLC9ZViZ/NojmhtzY++KKfCjSvqDqTAqLBB9CdwfRoOARl3qQV80hbkJOkn/UADONBwXMUdIiabICGGwee5jSR6HE2QcPVRPxDABFdGcoFUcFyioPq8w6VAi8mDb/jvgTM/wq6Y8yoxIJbRqUKW5iAWBaOggYm2bqsTpVKLKGBDQyVFNrGTpMe49sLEypDCn9EsCQSDpAvp1Doxj4GOYBjyHcfhxACM6VUuo8mu0TfTS8o6egiN/nFtXTSVmK62A3I1sflpxxs3TpGCUEnZOtug62wDmuMo66RS1idQ1EgSJ/lv7jGhlRdncUAWbfULyGbU1EfRodwFaLAj8pjpBgY0AaIPb+nb5xh+G8RfzFNSp5dJpDeSAGiDBGqTv8412WzKsNKvrKgSep7GPXr6++D8PkUEoTuLyLxMPqNFu3+D9CMJOI1h5hB2Ki598NWMhT3WPYqYP6EfrhDxdyuYpsQDTKwwDDdSSNQPS4vh2d+Kai65GMsnkMrepUpZp62mS2oqnX6dLAR8TjPcTzz1GPl+XTSV0pUYvUUbm5PpMHHsxx8s6FWMAQVjRovewt7Hrj3EmlzYiZMtBJHTpjxGz5C/E0B8RxYqTF9Di75hwagUhDYBdPL1uL+2NXmeKZYUpy6VqTyAV+tSLS0ydh7e2EPBmSm/mVNQRTHIomSLYZJx6nUcqDy/lkCfS3TAtncMVC2P9RqZCdGWCuQZm0dcEGuWG94tgNQCCN4F8U5i36D49MemuhUpaN+H5bSknc39YmwwUonFGUqqKdMkgSo/p2x1uIKNgxv7YsUanlubYmGZd1WohYwO/axg+l8dwsqZgVJV9NNSCCxMhRtJsLXx7CMoFzUBrU+eNoGoupMjvse/f42wXwasSELOyuTpWCZ9JPQYc0PDVMqGdnaRJEQJ62icC5nhSjS1PS0d7ah6x1xpU+0dzHvI8a4rWI0Vqpd0PIBEKRIm47WnCY0VrroDZnzCZCkg0yoNxIiPfF+Zp3td23kbHthtw/h3lAAfW13bsOwwSJqYz1BM1k/KpyGIIgAztMD9MV8a4NRcpUCw0QV6Hsb7Hpi7xEWKBBvOto/KNlxClVY6S42AtgyATBF9x9wdfLoKsiEU22AmTjOsgY5iqakup1eXv0LEA+ggYLPFCC1OJOkGJiZkx/nfBWWeV+kajA5RJZjygDvJMD3wJBY0JgsGdPjbJo9KkHc0gq63EqZjYRB3NzPp0wXU8VZarUY0dQQAfV1a8x+m/rjC1P8As+r1855OWQmlqCmrI8umTvJ7KZtcmMM8lwE5eietSm4WupAJpnm0sI/IxIUk3Vlg2ZcUZ3PHqW+WGWo+q+IQCoFJCpZQeWWIm4EbGJw146TRQ1kVXpMSQxUkDlMo5H0MDCiIws4BmyKZrVE0kMdBgQSICkdbHrtPtgLK5x638SlQvp8ti6KYlpUU4m06yp1b8pxDysi4SY+K1HPC/EWUSsmXqVUChedoGliQJXawuRi3jRH8T/8Aaujo6DQREDcMD6gde3rOPjuc4dXWpAUuehQFgdz029jBxf8Ax9bLOlQVFaEsyMWCl1nQW+kuFuVExMbg4syY8eWrncZ9FocM0PRNVBoXUCVkh+sSQLx0xPL8QhppqDzECbQBcg9xFo/+Qu4Rx7NZlQa1E06SJLPpFIOBZeaoQJk7yYBPph3wvg7vTNSm1AhmgaqwFxY9Jn4/viDLgC5gVOolwSerMZVeJA0p2YcxE9Ih4J6QQfQL845xHhCVriqpQhWnUJFWDEdCNJ0x7YX5PhZp1NdXOZET9Y80sCvaFAuATBnqR1OD6/g/KqyMc4opyGFMrIj0IcdtyJ+cDkGRjftNXDx3BE4D5ZNQc+prDTIsCSG9cZevmXNV72DaRv0vYfON2+UoCj5a5sAgkh/Jqk3N9vS04VZfw5RLmo2cVzOoHyawAMyDsRtAxMnhsm7/AGmOhoyFLwrNNHqQnmIIMkyQdtP2wZnfBS0EWsttNmgzqJ2I/tgpMsinV/F5ck7anZCf/wCxAxyqtdhpLUnVTqXRWptNr2kG2GN4cqRRJ/E3EGJowBH0iTEfbHKLo8tMxEDptv8AOK+JZZm5SCBYuAQSFNxOmYmOvbHsnmqSkBAyqD0v+ov++Ho3qgZixNKIyUjHSnWD9jiH/wBWpC3m6f8AdqEfe364GbibAtM7xJ9v8/TuMUnLUjII7hQz1FCVrJrQiCsEz2mB6Y5ha3EWPUmfUm/oQcexM7cjc4ZCNTM/x+Z8wsTDHZAQIHa1gMN8nmgxglQ0XXVtgDiINKqzhS4YWG0WvhRXAqsDSV0aIcHptJB6YefR1KePPuMM1xemcwqowcE84A7evvh3lsyqK1SsQtpv27e57YyVTK0spVQzqfUNTESFEwSF2sPvgsZwV6jASU1W1XJ7t6THwMNBINGAyyrL53zsw9RgRqgg9hFh9ow/qFQobYf07YFydFLklVVT9ydvfBC5keatho1c2sSCOpjcR09sI5kWTCC2wB6g3EKNFqytRcCpA/DKtLEeu072wdmeD1WotGunYHWAZpEQVLAXFxHf5wqzOcoZastYKzqrnVzW0mYjsJx6n4qTMbLFZzoBLaVUfeJPXVywDuTZ+NeScgdx7Y9+mJ6fAs5lyS1RVRrEq5Mjf6YH3ONjw3iKlf4hyfMLBRKn8TXY+Z0dGAOoKO2xAIOzvhauUPmVaNJUUfi125QFIDOqnmKiRBMC4vfGbr8ZyGVqTTWpn6//AIteUoqe6Uhdvc/GAyF2MZiLdsJps3ww54KaIqBFEMiui+V6EVNOpI+llne4kTiNHw0tNmDVjUcgA06a+Y0IQeYyFUdCTb7Y9lOM183RepUqlBDpFK2jUouEG5vYXM++Fa1mpUkZX8yjq5wxUs53Hmb7yeW6rA+o82EEKZRruW1KmWQu60aZZVLanqeYoiwCpTADHVygk6b7tBGDuHZikMumWq1KZRkBNM6dA1HUF1RMyTcsdzsDGM1lsqhq16VQOA1JkCixpkxoCzYlBE974yVXI5sNBpVHIlTClwe+wMH3gi3vijwxq+Q+JOpZ9z654n42eFV6NVkSvRqqVQL9VNgBqXrMg27jUPcelxSiNFQUquWdiWp6QrikSZCvTtIibA2kiMLfCGUd8qXzTkVFjykYSSFBG/Qx+mGNKmSVgwQwM2PoRHrOO8SxYa9ols3FgJbwyhpLVmNKo13BQABnudTKVBsdlPXfa9ua4TrdqhLEhjyz9YB5TPeBN95PfDSrSlSMQpGw9Qv3KqcB5F6aKfMxNiKalTXGpVP/AEj+2OBiTAk+3QfsMFZnJy0mADvG5PX26HrvjtgIUARsLxP9f3wCIVsScsT9UAzOQ1AyzMD0DEL99z8RhBmsugJQIrJs0Tv7kkx8401biFNQ8liwWQVEweg98Zhs+sFwDuBA3YnawG5PvhZYZG4ruUopUcu438OcKCvNA1KIgFvLdl9gZJH3GHuZR1Eu9KoP/wA1NVP/AJlPT94OMvkvEtKkaYFdVNTcMjFbGOa2pYNpgRvsMJ8/46IzdRa1PVClKag8qb7qRzMW3b0jaMWL4cg000LkPvqbLMPSIh1an6g+an6c4H/SYxdSo/8AdeUwNMEEsrA6Y1Eg2sZjcX/TGY4H4oo1TRSkkMwPmUyJWwJ1i9j0tb9caT+ISmrFV06t77n1n2wnLhINXqdfl9iCcRztOgh1IXKtOotzNJiG9iRBGPYFyWYR8wNYDrBaD3EEb+t/jHsTvh3oQUdVHqEQcaDB7sYGwvcdCPj9RgfLUNOliZk97ff0wCmaYwplwRF7x7YJp5GAUSYMTPQ98UPsxitQlHEMwajNAEdesfOC+FUSKTPIBIIEdOmClpoo0KA1uZvX09sQyNFdFRgTIBkd/XAMSsyr2YLWzVUFFJ+lYBgQe8QMNOBZvU3lVEQm5GuQFH5jKEONhAHKbkiQMUZLjtLLHzKo5gn4Q6STDT7A4VZvxjUFOqqDTUq1NbVZ5lUKAKfsANx6+mKcWBSAzGGFJPKbPL+GUreY+UIJUDzCT5gC9TpBDMAJtEkbYDqcVyGTcrlsvTqVlkHMPSUKGG4Rbi3cycJOF+MqKIreSoqryvaUqixBsRBBBkQZDGOkSy1SrmqbAsn4jNUIAEiSSRayjsPb3wWTEAfQI4aEdjjLVtaeamZeufKcagZRoJAUoTAA3JsdMCQSODgDZTLVatIK5p6fMrEgvo1BWFPs18YNOGvQqErVCkWhpVgTttOLstxjMuHo6iEqkF72lTIPvh1ovzO2ZouFeJKNat+NU000BYW063H0rHTUB1m47ycHZ2q7PSanWhXBfmYQukFrDvawO5jpjM5vwqo4euYRXVvPamSzAqRpkADTqkR9RJFsU8C4Dnq34VJREioWYgKm41EwWi+yyT2wHnIVqaVMuynHMwzrlVZTqqgq7QplrczkwATEz1GNTlcvmEfVVnzJ0VBBBsIBIPWLYBXJJlpRXFZNI5mX6ifr1IbqQ027AYuPiIgaMxTGYABiSwdP9lZSGFuhkemIsmXzDc0NRoTT5U6acTbTBLRYfVJPSI37YryvFEepSRAeeXDEQCFBJkTIJ5YkXBwl4nxRaiNSpBlpuhXmMsJWDJEAxPbC3wPw3NfxnnV0q+WKTIKjfSdlUK3UQto6DDE4ZDv26nmhQxJY7n0tcUVmhiPQf+1cSo1R3wJnsxFRu3L88oxQx3APUhnqh0HTuSP3/wCMKnaqHWSugehmwkGZkGZ+MFZ3NFUJG4i2/UfrgLhzVMy6kFaaAmNRgVCJlftjzPFM/PiOozEjMdSdPhqFC1NailmkOZIkb6WMAiTfFOa4EK2XWjApMo/71CSzPqDBjMbH9D0xbl+Kv5y0VzKVaQDWP0pA6QO9o9MPa1Sgb0jBKgaSTqLWltOwAEiBck4Z4fGKsGPyAprQny7NVOII9ZGqpUAYU2ZmB5olQC3Nq0mLT2JOK8p4epuIqq2qIjVfUDLQRIkr31be2NF4g8ELma5rLVNNnI1qF1AmwkSRBI+McL5IItDLz5qiA2oXO+piDdpkjSJEdsV5MhIAF3CTMNRfwRUyeYekF5mMq25KWIBbpAIkd740OeU1EJpsJJsk3f0B3mP8vjI8UoFjrdiKl0kW0ERpgLupBUyd79sD5HjuYUmnWo066HldWBGsTMalMzqAMgdI2JwA4t33HeYGXi00XhqoWqsbwqmR6kx+x+2O4a0c3s/8Kaeph5uh1Yi31QOY6dQtGwbeMexq7EhfGb1MMcm7RpHQEAbxi3LudnLACxPb3wTm1amlPoY0MQb91/fBNLIL5CtrQgsRpnm7z7Yl5co80tMIPQrM0hbgXBERA7zhrlc7rfSAdLDSYEgDrzbCN8C06ZpqfKCzJ3UMY6xNv0xdn82KNLW9RmewBsUDEaoAA2Vbm0TA6xjUVsov2nIebajOhTyyKqs6h3UONUEhT9PpMEE++PnfifIeVmHVX8zYKRebQB9rfAxVxFiDKNqVgGWfqAjlBPsenb0wKKb1GAVS53kDciOuPU5KFAqOAqNeHcFNCtQbOUmFOqRCk7qbBjHQGOXqJ6YN8R8arJXcMnlKWLLAI1gHSNwJAjoN49MV8PyWZq1EavqApwVDzeDIA9JAk+mNPX8zM0TSzdRSAWZBoDaWPQGJX4OJXyhH5LOBUnZmNfiNXNuo0B2HMWVOYKN5I3A9cF/xCqw5SqjdV+o+pPbGh4RkVy4/CYoxWH0tEg943GAOIcBWdVMlWHQmQR29MIyZubbgjOimpLOu1PK069J4FSoyLTN9JUDmINpItMYqXPVaFFkDt5uYINQzfQNkB6Se2Gue4VSZaTFvpJJUbMY2A39ziVDLRJKg6juRhV6jcuUIJe1I1IqASaiyROzWDg+xuffCnP5R0qAWY2usm3rhhlK6oagedBiokSCHHKy/7WWR8DEcjnPLqB09QVa4ZTuD/nTAiwNQFyIQBCuH0KYBcxUcDkTdZ7t3g30+l8EcJ47Ver5bkEaSRygEFYsCsWvt7Yq8PrTFStomBEH03Iwd/BItQOqwe4nrvbbDcSEAGec6BGqNKeYv6YHzlb8U33ANvYD9tsD1q2kT2vgKjXmoNrqNu8kE+564oZvaDLuMH8F5vt6X1COmAV47RpVKTUaJ8pNJdXcvDixcr0HqJHeNgZxZoomepAPtN5/TCFgIlTt23HqOuFZACdx+HKcfUf5WuKrPV0outraBA0iRYG9zfFucpKVmpYLf29Zwr4NxWYQgBhsQAAw6mBaR1jffvgjjufCpEHm69McAAPiA5LvcH4glVTy1WZHUpczAYEAzvM9cIeG0czSZadc01pAoSFClm8v6Yi4M/mN8MqPGAeXSQNzPT1wyynh81fxndkp76mGmR10kxPvt0nGhyPp95Rixt79RXxZFY95AIPqCY9IMkfIwfw7wdmMu6V/wtK6XLVGTqQeVQSw9x64Z1MvSFFvKUQCAzkSwBBY6RsBYfcXxPheTppUDU/LMXmzwN59f8AxIcq8tbms6Y6rcOzuYptDLpDEaTpsCwvIG/bHsKM5nR5kkDmJM2tJGPYYCy6kztzN1UwjVSAwGxgXPbY/1HzhrmMuqU10iG0/rb98Aplpku0IbrFye1j64ver5hVV5Y3J9MMUhbuOcgUI2oCEg3Mcx98ZHM8DY1dPmDy+4ktp9EtJ+Yxqlqmk/lEAlhJJ3g3JP+o9B0GKYCl2dIiAtrsTtHpjlyty4roTv6Z1OVOAU64FKgmsohamtT6iFWWUkEX3MC04ryuTqeWi1GVaSCFWykXJ6bkncm5xPLLqZKjQCuoEDo0yP0OC6zq6VI0llXVoJvpmCQOpG+Fu+6hHISwWDtnACNwCYiNhghsww6Bh6b/8AOA3MoDu0wf2M4qpVzqWZiY9rf3wkPRqorgbowqqNz1G39jiNHiYI5lj5nFddQo54PftPtj2aV1oJVplSjGHULzUm2Gqf5twcO7MJMYYmEpV1MbMy6LRYg+/b2xRmqlRdJUE9wT0xXRoE65ct0U3H6YrytMi7Xi2BLhe5vmBdSysWYqZUCLrN1Pb1x1M4abcsW7iZxcFStURTyXVIG7Am7X2PphVnlak6gMDq1CIupViIP2xoAqNGOxoVNJwXidIeZ5jCmzMkNp5BuOaNge+GzZ9NRRmUODEE7zsVOxB6RhVwrgfn8IYqR5j5iKiloLot/wDpjf1jCCpwQtqpofpUfWZ0wdrTb4w3GTfERj4lYC+5pOMcQAUAG5NxHbf9bYLydOlopFdRLAAsWjTLXgARAkjmnbGUqqwcUi0wIDlSLwJJHNEHlJ+TE2Y8NruilXUoQZTVYN3UE2JtsLm/bC8pYEmQFCDqafJVSGcGQVMG97TIkfGCW4ZRqfVTST1C6T90g/OEn8SfMbdSWFww5lsF5SIFgBqmDbbDLK8MzFUwxZKYJ1MX6RuNIUNG1iF9Th+PIrqCRGLhYmLeKeGEVg9Cp5dQEEI5kE+4GoD3DD2ucO6XhPzlY1kKbFajtCoNtOlZJv8Am29cX0c1l6FsvFRxvaZ9SxH9JPrhBxTP1nqEPU1pJgCwt0K9SO5n4wDd/iEVVNk38Q/L5DKZWNAGadfzuIQH/TT2PuZOE3Fcy2ZqhqtRngyE2SB09SDbriGerMKbaPq0kj3gx/npjIcH8RpSV0qIKreWyUqgiVbdSJ3kyPnDkTnq6mryf8T6HkmJp1hFtMz31OqR9jgDOeHRJZRcTqix/wB4/ftv1MNMrRXyKo5rikrH6YJM2FzYrefTC2n4jY5gpQpVXemw1QVlSdvQyY7SDhK+H4rSdxJxkABf5uK/NELrMg/mG49wd/6++PYs4pll0irTWEYkkdULE209BuB6gjoJ9jPNrRMENM7XdpgTJ2Pp79gcMuH8OdaNTMBS5pQY6dtR6kKYwDwmnqaGb0nsOuH9HOEaieVGTyxpJ5VkyCBYz1wWQauU+kHcHr50eWCSSWE+pPXDHMcR88ozKoCURTC942b3wlztNqQEJSIP0t9Y/UyPtjmQ4wSSroh9kv8A+m+E5V/vEDY6MZNUVAXddYUAlZIBkxeOmFnFqodzWpUjSQbCZ0z0k9Jwwy+WUjSUdA6uACZESJ3AIg98WcYpgIi2A1CR3jpgyoKnJMYcdQHh3FxRlmVWDIyGRq0yIDAHqDgWmAh5jqeFAC/SZAJJPp2xLK8QNCrULUlqB6bqqt9I1CA3uuKMhlwZLMFAFiRucTa7MEnQWG8UpI1r9/7YFvKgywER8bSPTA2YSqSDqU9BP9vTF1A1GNhIH5tpPX4nFScTtY/GCBow0GPm+I1KnIxBhQRPuTAxL+Cgcxk+mKfEHCqlKmZ08wB0hgzL15gNsDkxqWBMzFjt/vI5BlFXVVmAZ5TcEbY7nXRyWVfzSCTzSd598U+EKitWC1VVwg1aWnS4H5CRtPQ+mDc3S05lalBdKsCUVh0g2PQnpgDjp7lWPERu4NwviCUhzGZeGX/T3tirMeIKtCq4p6VSpV1CppMEEiJ9FHT0xflski87wzzPlgcqj/Ue/wDpGLDSqOWSRpLBmjYR0AxRify2sTcgA2ZRxPjvmO7OyCqSL09QSpy6dYH2M7StsdyOfqUyAKuhD/NLLHUlIP2jph4PDlNlCPTQxf8AEIDX6xOv4Avgng3hKhXq+Uwq+WOZoUqgRLtzNzEN9Ok9z8bkt2EkNswK2BG2W4iuVoU69R6La7Uw9Oazk7BQDyCQTJJAvBiMI/Eviqq9cKahpqFVtJAIluQwIghb81zedxg7xfws1qtPPUzzKt0sYXU4Vh/sHTtB/KcZfjeRSsKYZ380E6iTMA9AOnXfGK6Kw1qNbMpMYvxE063lq/nFQD5ix1G3Yx3GJ03P1N1wp4blvKYi7E7sd47n0wd/ECYDTO3aO8Y5nBY1JDV3J56ofLcgxpUn9QP1mMZullXqsGy9JWZWKsRZiTF9oABtO98axK6U1lmA1G09YNv1xkq6ZnLM75ct5RbXqXoAZ5pvb9cPwqA1mNx6M0OWzuYp0a1MwlRa9MMsEwjLUEsTsNSyAPTvhLm+D1KlUNrZGYiXm0j6TYiCOnsMMMp4jPkV62YZnqVgpgrpkg8kEjSQNN9vqMbYtQzTZ1q0ahVlQogIaWtKgnmGqxw4pZ5CMe+5pG4OUpAAluXmJuWJu0+5vj2FfCfEbJ+FUDMmymDqX46j9Rj2EMqk7kZU31E1FEpqWJu3+WxdlM+ohSIUjr0N5+MI6Jm53wyzCD8P1DT6wRH9cKZuQjgOQJjU8MWoDzhRFjvB+OmAEzDZcq6a0qwyl1Ig+w6fOF6sQ8BmWQTYxcbYFq5liQZMz953xMFIOzDwLVmavJceqVQRUZnIvqe5nYjbbBGbmoBAV11AMpI+GB+oEdIwmyg5GPWBi7hrc09SYnsOwxQgPDjFcj9UJzXCVLMxZmG4WLqeu2+AKVKn7wep/bBOZqFatQgmdKkX29sH8PooymsUQu0obWIPWP5vUYXYQ9RqIPc9xTmCWJAli2/UnDDL8MqADkj9P0w5yyhQNKqIEWHbudzgDiNdiVWSAwJMWm/ffFQAAuonleoHTr01ZhXpu42GlgIP+dMLszqpO1WmfLsDNj7yOtt8N61IaUWLFr/AxKpkFblOxMdP3GFuNyvDjsc4tyXDRVpVXpuKDEBeb6at5LKeh/04upUq1cMKS1WAt5tQBA3SzGFUe2GHirL0+H0kqUqaVKh2esC+mf5VkKPthTwDNvnnIzTtUBAO5AE9gLD7YA6Fy0faXU+E5ajJrZvzGETToCb/AP7Gt8gHDjMcWo0+H1K+V0068iFA1Oq6gpdnM3AMiIA9cI+M8NRq1JNh5I2tMahe3pg7wtw1HA1SQCw09CNOxtcemJXzrjHOupDlfi5AiseIcopAFNoAnzd63mRIqajudXTqPfB/D/EFVclVrLVqNUrVVWkNRLLTQyzKCSRrqFUteEInfGTSkv8AELCKAWNoBF2K7GemG/gkS1XVzihSbywxsADER2ufvj2EYZqoVDvit/eaLhnEKmYenqr0aVTVoRQBIgljrAAC7wBHfphL5ZV2AElamkxv6D2A/TAv/aPkEo5pRTGkFFmPUA+++DeAZcIKcSZBcz1YoT+wwvMqDodRTqCLnMzRYpYkKTzKOsbH1jC5MyVe6lgEkR/m+HaH8MewxVkKIevTDXBqID63n9sLOEHcSFs1OZygWJQXehpDeraQXj5MfGF3Fi9TLsiKSAAzAbkD6vtgynUId2mS5Z29SWOCMut3H/iCG9gZge5AnCL4jkIzGvJ4lo+K6lSh/DtSU0ppib2CzIk9wdsVZXhq+aXpIUAMqSTCexPbp12wTxJodhuJ2O1vTEPNLiCbdhbDPPbJRhlxVQ+nS85yqNqeJv8Am7wTcxj2FpYq4IJlbg9iNjj2D+Yjl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23566" name="Picture 14" descr="http://upload.wikimedia.org/wikipedia/commons/thumb/8/87/Ligustrum_vulgare-Boutiers_fruits.jpg/270px-Ligustrum_vulgare-Boutiers_fruit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71736" y="4286256"/>
            <a:ext cx="3616512" cy="23574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Pýr plazivý</a:t>
            </a:r>
            <a:endParaRPr lang="cs-CZ" dirty="0">
              <a:solidFill>
                <a:schemeClr val="accent2">
                  <a:lumMod val="75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24578" name="Picture 2" descr="http://t0.gstatic.com/images?q=tbn:ANd9GcQFLhg7UyahP6lNgM6BzYT1GqjUWeGHciK5CBrkbVeQNUF9kWCu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500042"/>
            <a:ext cx="2071702" cy="2751645"/>
          </a:xfrm>
          <a:prstGeom prst="rect">
            <a:avLst/>
          </a:prstGeom>
          <a:noFill/>
        </p:spPr>
      </p:pic>
      <p:pic>
        <p:nvPicPr>
          <p:cNvPr id="24580" name="Picture 4" descr="http://t1.gstatic.com/images?q=tbn:ANd9GcSsPLgtBfc5kRc6IDn8AvJb2hmzfwtFzuBn0WfOHvdI-z2Z1qwW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00826" y="571480"/>
            <a:ext cx="2071702" cy="2765829"/>
          </a:xfrm>
          <a:prstGeom prst="rect">
            <a:avLst/>
          </a:prstGeom>
          <a:noFill/>
        </p:spPr>
      </p:pic>
      <p:pic>
        <p:nvPicPr>
          <p:cNvPr id="24582" name="Picture 6" descr="http://t2.gstatic.com/images?q=tbn:ANd9GcSxuvaxU30lXTQhGSPV_aMYguqAuj_CKGJ5iS9ba9LpUBguW18d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71868" y="1214422"/>
            <a:ext cx="1368248" cy="2643206"/>
          </a:xfrm>
          <a:prstGeom prst="rect">
            <a:avLst/>
          </a:prstGeom>
          <a:noFill/>
        </p:spPr>
      </p:pic>
      <p:pic>
        <p:nvPicPr>
          <p:cNvPr id="24584" name="Picture 8" descr="http://t2.gstatic.com/images?q=tbn:ANd9GcTCQlI2e-24jsV1UBpBzovvrZhxNSbtZbjo6T5YHfcGiB2Bn73S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072066" y="3999354"/>
            <a:ext cx="3643338" cy="2438670"/>
          </a:xfrm>
          <a:prstGeom prst="rect">
            <a:avLst/>
          </a:prstGeom>
          <a:noFill/>
        </p:spPr>
      </p:pic>
      <p:pic>
        <p:nvPicPr>
          <p:cNvPr id="24588" name="Picture 12" descr="http://t0.gstatic.com/images?q=tbn:ANd9GcQYFNGaBx4MRWBa72-2-0h3yddxwnTZddF8UBC6G6FifqArSQMbQQ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71472" y="3857628"/>
            <a:ext cx="2516792" cy="26432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Rákos obecný</a:t>
            </a:r>
            <a:endParaRPr lang="cs-CZ" dirty="0">
              <a:solidFill>
                <a:schemeClr val="accent2">
                  <a:lumMod val="75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25602" name="Picture 2" descr="http://t0.gstatic.com/images?q=tbn:ANd9GcS82jYl0mucxLLKpW9kQabbH_ugOFBOdH8Etd29hgCRQzDs_wf-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857364"/>
            <a:ext cx="1992839" cy="3071834"/>
          </a:xfrm>
          <a:prstGeom prst="rect">
            <a:avLst/>
          </a:prstGeom>
          <a:noFill/>
        </p:spPr>
      </p:pic>
      <p:pic>
        <p:nvPicPr>
          <p:cNvPr id="25604" name="Picture 4" descr="http://rodinnefoto.helapc.cz/foto/geocaching/kes/ctvrty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71736" y="2428868"/>
            <a:ext cx="2176626" cy="3143272"/>
          </a:xfrm>
          <a:prstGeom prst="rect">
            <a:avLst/>
          </a:prstGeom>
          <a:noFill/>
        </p:spPr>
      </p:pic>
      <p:pic>
        <p:nvPicPr>
          <p:cNvPr id="25606" name="Picture 6" descr="http://t0.gstatic.com/images?q=tbn:ANd9GcRz6hVH9inzaPYVdC6WibrEa03MNTcDqpZJ6ETTdjOH6Rp1zo5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29322" y="1571612"/>
            <a:ext cx="2000264" cy="2670455"/>
          </a:xfrm>
          <a:prstGeom prst="rect">
            <a:avLst/>
          </a:prstGeom>
          <a:noFill/>
        </p:spPr>
      </p:pic>
      <p:pic>
        <p:nvPicPr>
          <p:cNvPr id="25608" name="Picture 8" descr="http://t2.gstatic.com/images?q=tbn:ANd9GcSpg1rzka8uOB6WCBDXGcFyLwZQaGHc70RQXg5eXz8P3lzSW6HT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57818" y="4569759"/>
            <a:ext cx="3000396" cy="228824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428596" y="214290"/>
            <a:ext cx="80010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6000" b="1" u="sng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Seznam rostlin :        </a:t>
            </a:r>
            <a:endParaRPr lang="cs-CZ" sz="6000" b="1" u="sng" dirty="0">
              <a:solidFill>
                <a:schemeClr val="accent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928662" y="1285860"/>
            <a:ext cx="6572296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Penízek rolní</a:t>
            </a:r>
          </a:p>
          <a:p>
            <a:pPr algn="ctr"/>
            <a:r>
              <a:rPr lang="cs-CZ" sz="32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Plicník lékařský</a:t>
            </a:r>
          </a:p>
          <a:p>
            <a:pPr algn="ctr"/>
            <a:r>
              <a:rPr lang="cs-CZ" sz="32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Podběl obecný</a:t>
            </a:r>
          </a:p>
          <a:p>
            <a:pPr algn="ctr"/>
            <a:r>
              <a:rPr lang="cs-CZ" sz="32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Pomněnka rolní</a:t>
            </a:r>
          </a:p>
          <a:p>
            <a:pPr algn="ctr"/>
            <a:r>
              <a:rPr lang="cs-CZ" sz="32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Pryskyřník prudký / plazivý</a:t>
            </a:r>
          </a:p>
          <a:p>
            <a:pPr algn="ctr"/>
            <a:r>
              <a:rPr lang="cs-CZ" sz="32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Přeslička rolní / bahenní</a:t>
            </a:r>
          </a:p>
          <a:p>
            <a:pPr algn="ctr"/>
            <a:r>
              <a:rPr lang="cs-CZ" sz="32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Psárka luční</a:t>
            </a:r>
          </a:p>
          <a:p>
            <a:pPr algn="ctr"/>
            <a:r>
              <a:rPr lang="cs-CZ" sz="32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Pšenice obecná</a:t>
            </a:r>
          </a:p>
          <a:p>
            <a:pPr algn="ctr"/>
            <a:r>
              <a:rPr lang="cs-CZ" sz="32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Ptačí zob</a:t>
            </a:r>
          </a:p>
          <a:p>
            <a:pPr algn="ctr"/>
            <a:r>
              <a:rPr lang="cs-CZ" sz="32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Pýr plazivý</a:t>
            </a:r>
          </a:p>
          <a:p>
            <a:pPr algn="ctr"/>
            <a:r>
              <a:rPr lang="cs-CZ" sz="32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Rákos obecný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Penízek rolní</a:t>
            </a:r>
            <a:endParaRPr lang="cs-CZ" dirty="0">
              <a:solidFill>
                <a:schemeClr val="accent2">
                  <a:lumMod val="75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14340" name="Picture 4" descr="http://t1.gstatic.com/images?q=tbn:ANd9GcRLta6-VMswZIXo-hHrD-fJjr_FHteE8zhxls7aQFKxtfXqDC90g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4942" y="1285860"/>
            <a:ext cx="2514948" cy="3357586"/>
          </a:xfrm>
          <a:prstGeom prst="rect">
            <a:avLst/>
          </a:prstGeom>
          <a:noFill/>
        </p:spPr>
      </p:pic>
      <p:sp>
        <p:nvSpPr>
          <p:cNvPr id="14342" name="AutoShape 6" descr="data:image/jpeg;base64,/9j/4AAQSkZJRgABAQAAAQABAAD/2wCEAAkGBhQSEBUUEhQWFBQWFBQUFRUVFBUUFRUVFhUVFhQVFRUXHCYeFxkjGRQVHy8gIycpLC0sFR4xNTAqNSYrLCkBCQoKDgwOGg8PGiwkHSQsLCosKiwpLCwsLCwsLCwsLCwsLCwsLCksLCwsLCwvLCwsLCwpLCwsLCwsLCwpKSwsLP/AABEIAMIBAwMBIgACEQEDEQH/xAAcAAABBQEBAQAAAAAAAAAAAAAGAAMEBQcCAQj/xAA9EAACAQIFAgQFAwMCBAYDAAABAhEAAwQFEiExBkETIlFhBzJxgZEUQqEjUtGx4TNigsFDcqLC8PEVkrL/xAAaAQACAwEBAAAAAAAAAAAAAAACAwABBAUG/8QAMREAAgIBBAECAgkEAwAAAAAAAAECEQMEEiExQSJRE2EUIzJxgaHB4fBCkbHRBRUz/9oADAMBAAIRAxEAPwDO8Hiau8LdoZwjUQYFqwT7Aky6sGpa1Dw9T0WkszyPIrkindFcsKooi3hUG81Tb5quvmoEiJfeq+8amXqhutRAyGDXNdlaRWmIA4iuhSir/L+hMbftC7asMyH5TsCw9QCdx71ai5dFoH2NNOaKeoPh5jMHZF27bBT9xRtfh+muOB7iR70KPUcHF8ho4Jq5yHo7FYxWbDW/ECtpaGUEErqGzEbRVKaK/hx1ccBiwzH+jchLw9F7P9VmfpNFBK+SVYNY3AvZuNbuKUdTDKwgg+9MV9AfFDoNcbZ8eyB+oRZEf+MgE6fdvQ/ahPpj4TW2uLcxLt4It2y1v5Xa8yhmt7bhVkTG+8etHOG2VWW4O6MrpVu3Vfwaw91AcJFh12jzFHH/ADbyD71i2cZU+GvvZuiHttpMbj1BHsQQfvVzxuPILi12QqVKvYpZQq9FICu1FC2UeRS012FrrTQNksS06tNgV2KWy7Oiabc11NcNUSJY0a9r2KVNLsj4RqIMA1DeGO9X2AenZFyaZBHhTVpZFU+EarjDNWeQiQ8UqNdFTWqJeFUikV2IqvvVY3qgXhRUMog3FphrdTClcm1USFyRGwqILqG4CbYddYHJWRqA+01t+c9E4TH4O34GhNKDwbiDYCPlb1HqOaxO6lEvQuMxNu5qtXClofMDurH0Cnv71pwy5212SFdNFWvSFy3jlwuIDIXbSGUatUzpKzyK3S1ndmw1jDudLOgCyIAIEKD6TB/HuKFOocyGKshlhMTZIu2SOzLuCPaRwatMF1rh79tFxSCWWWBTWgYDzSDJHfiaPdDG2rNEIpBXiXTSQ8FT5SpEzq2gj0NYhjPhUf1V0C4FseIRa0+dyjElR6CII3P7Z71pOc47w/Da2dakhQZJ2JDQT6jTtO8MahYS6xOgCTrMheB3nbYcc+9Ys+trMse2wpRTXJ7kfw1wdm2P6K3H7vcAc/8Aq2H2Aoa6m6Pa3dxOJsKBqw5UBAqm06gFmCj+7SDI/uPrR7fzG4tsk6FiRGomTGyqY3aewBqsNx0t3HvQdVt5EjUo5+X02pur1KxralyK2rwcdK9UPcw1k4z/AIpXXqXy+oUso2krz29qkWLpW5/TuC9qfUpMAA8HYncxttQacbpR24lVC+wJAP4E1YZHjAboM7BlA9AK5eXVOa58Ph+RjltpGgWMUxRjEnTq3J+aD5QOw2r5wzTLcZicRcutYvO7uzNptXCOe23HYfSt3tZvbQPrB1Mx0NvBMCFB7GT+Ki28USoW7iLt0mdQtBbQ+msebb2NdOOpxvHFzfYE02fPWJwrW3ZHBV1JVlPKkbEH3FcKtbNnvQNqw3ipZNzD3AFxFvm4q8+Lab5luKd9udxvVVknwnnMUBYXcFp8dbna4k+W2Y4aSJ9pPenvE/Ana7ozY4FwocowU8MVIU/Q8GuAtfU+a5Dav4c2HQeGV06QIgdtPpFYP1/0WMBdQI5dLgJXV8wiJBjnnmhy4tqtFTg4gmBSAruK8isgs8ivaRNIGqIKK80V2K6FEi0N+HSp8ClRBUUNswat8DeqoK1Kwl6K15FaNjQX4K7V3hXoVy/EUQYS9WZoRJFtrqNfNeC7Td25tQUUkQ77VY9O5Vbvk+JxqA+1VV2SYG59BvUrJMYbbkEEBvURvT8NblaDDDrLI8PYtIbVsM5IAAE7dyavenvh/h7QW7cUXLjKphgDbQmD5VI3Puf4qms5zNjTcVGCyFJ+Yf5og6S6lFxVsXSPFUQp4FwD0/5gO3fn1rb6Uw9qfgqOs/h9aug3rS6HG7qgADr3OkbBhztzv3iqfILdhtVoNBTaI5J7TxWl3cYgnfggH/lJ3E1mvUQ/Tlmw7wPGZzpcMIuCU2G0QpEH09DSc2eOFb0rI8aZX5tkt23dJTUzE/KNz9ABz9K7bJbwGp7ToIMyANiIJC8jn0o46Xtymtt3bk/+1f8Alqbnz21tHxGCjjcwSDswHcmJ4peTSwyevlWRNgZl2Z3MSotgBQjai5PESB5e/J/ipGZYtrFgxcYk7DTKCdt49eaoumM2/TkgHUC27HckbQD7+v0qZ17mKGyFskC5cKFJE6TqhiedgNdcBuSntT74sm4prWcs90KbhLqBuSWILEECSeDH80U4jObbXVBbV5dJHqNMN9uarss6CsrhC41NddW1uzEkysa9PaCSR/qarejugATNy5c8TTLaTCCOVO2o7jmftRvFGT4l+4ttsvs3xVu5h7hW2AUU6ImSCRKnfef4oQsY24jlVMAESe++wH1/xRBluGe0bpa211FcEXG2AQxB23PIBI4qNneYWmxa6UUKfCDRvJ3J+sbe9TYv6ik7QV5VouYbTdEsSQGgSAYH33qn6XzJEf8ArMAFJkn22j3qzxdw3bTXLCheAiu0amHO0eUbf/VCvTuRnEXiLsiCdYJ0wZ80kffalZIN8PotcMOF6uF92S2sq3lDcn02FWGR3Gw4NphsmoqFAAgklQv2gfaaoLWDXB3WFueYQtvpH/erbD23xCkXCQmkqxUkOxPCrAmIYyfeK36bUZHl+Hf88jIu++y1y7qZbyyqmQzCf2wsanDHYgTH2rE/iR1CMXjWKT4dseGpO0wTqaO0n+AK19elED23VnQKNLWw3kZIPlge8H7VLXpPCazcOHtM5MlmQMSfWWmuqoZJLbJkyR3L0nzSa5mvpHPOn8O9l0a1bAKkfKqxtzIG0etfN7rue/vSMuDZXJlnBxOaQpUqTQJ1NdA01NLXRUWPg0qY8SvaoIrCK8GxpxxXFbjay2y+/RHhb+1B2EuQavcPitqzyVMU0X4xFePfqqXE12cTS2VRJbFFWDKYIMg1d5T15eUxCn19/sZFCWIxFNYLFQ4njipHJKPTLRueU5SMbhVu3VQG4NSlQQwHAJYRvtxFUeM6QuW22vqNJDSFfUPQjgavvXfw56uS2n6a+wUAk2nYwsMZKEnjeSJ/uI7CdCe4CJkEEcyIj68RWuO3LHnsZTXRmuY9SXraENcFxtJQso8PxFOw1/2uAf8AWKHrGLtmwFtjZjouofmV5m2wHYcrA9tzOxD1Dldh2Y2r69xCkMQw3Cvv8vO437VX9E9MFrj3XO4OkICCNv3Hv9PvWB43OTx3z+g3clAsM7V/0dpLaPrVELBHO5CjXqQHzDngGpXRViwMOSyjciT+4kyZDc9z/FTM4xXgtuyyFPhqI1aiCocr6KTM8SAKEMoxxtBrTcSpHuOAfxU1sZYo3B37iFz2WHVnT1tGW9YaFdoaP7okEjsdvvPrNBeeawRdgv4LyxHOhgEHftP8mivPc7X9OyBpaUIHpDg//wAg1V9EYBb9y54zQbh0wd1KrBgr3En8ViwNPG5T7T/Iql4Hslzh7jr5zpjygEgEHiQOfvRp1VfUYUhfnVUlgYO5UMD6iDTmYdIW2j9OAt63xChUjfytGwHMbbfmhPrG9etKbTqQXiX5VoIMIfWRuDBHpvNBLHP7UV6QXa4JuFz+3YsOTBYoQF5B1bEN7RNQek8Lb819kkg6UBkhZHYcbDbeaEr+oyu+nb70U9LF7j2sMp06n8x76QNTEe4UGqSlW2L5bBSDRm1WdZADahMAAHaF29e1CtjMh4776RrYmfL35M8eu9aRmmA04U27EKxKhCTMEsN5O5MT77VSYj4d4Z7Oh1LsZlyxDEkbsIMT6AgjbvvOz/rW+G/HZcovsFrufDGYtVtEm2IGsbazABYGPl22P1PpRvk7LbbQpkBYHuN5M99yTPcmgW1k74LEeGoDuVGgnZNHGs77HYjTPIO/EmOTYK/87shSDxp4EzBH0pWBvDlaoKIR376oJZgAOSTFZn1h8VbuHxBtYZUIUDU1xWJLMNXl8w8sEb1L6hxmJ1HRi1spqgBbGs7nu7MZMegFZTnyXBirouubtwXGVrjSSxUxO+/biul9IWT7DBnNron5513jMUCt26dB5RAEU/UDc/c1QCkVr2gk2+zO232eGua7NNk0CIcsabL167U0xo0We6qVcTSq6JR7cFNxVs2WEmAJJ2AFd4vI3tGLiFDE7iNqep8G5lRbG9TrNw0RdL9KpfctdMW1+xY+n0qT1B0xas+a0xKyNj/2NSUW47wG+aB+3cro3KcFiKM/h70rZxYva9JuIVhWmNBnzADncRWeK+JKiNUAmIRwoYq2k8NBg/Q8VGV6389CK6FLjDSRGkDaP+1Y7110ocBiTbB1W2Gu2x5iYKt7g/wQadkwbOUUiDYzkqIO/vVvjcTcTDB1OzcxxvUvoD4atmKvcuXDatKdIKqGZ25MSYAG0nfn2NE3UXwuuWcIy4cveiDE+cjvCcH7b7cUp6VtbgtzALplsNrJxOueRD6UYejaRqmd+QK0XonJLWIvG4pfwrcHTsFM/KhYcjaSI4G/NZAvlMNtB3naI2MzxWxdHZ2uHwaoBLFmZ/YmIB99AX81FjUsib/sTwH+Jym0wlrVsmIkosx9YmKBMv6Y/U4zE2xCW7LbNpkjVMKu44g9+wq6brgAS6gDYTqjnavOjM2QYi9bYgG6Q6nbzNvqX3O8gexrRknF5IwJSYLZn8N71u5JYNZEsbi8gehU8MdhO47z2qowVjRcmyCGBHkJ1GRtIPqdpEVuV8wp2nbj/Ws4xuHVFS3bIBW/ccGNiNbaP/L6fQD0Fc7XRjhSd0vYm0PMBa0qATLbaj6tEE/x+K9x9hGRg6grG4IkEehHcVSZdm7LIuA7cxv2HEczI/NR8xvYy66EWdNksPKSviAEwWbeVMHb07zvWrHq4SxfVK64r2+8tquwEOWAXblsHTo1GSwHk+rGDsRRX01lLW8McVbbXcIfbTqYASI7b7CfQHvxQNmoi6y3rht3DJ3tsHGqP2sIj/SjHo/PRZ31ShIDDgngSoPef9a5GOsc/rLV+eVXzAiXWGzS4yjUw1GCpjgEDcA7DZj249Z2uhmK6QSQCSAB7mIAHfkUP3kw73nbxSiOIkjSASACFY/LtsDG2/tV8l+yhVQyksQBBDMZ2BJHb3NbNCsqlJymmuru/wAe/IxgD1v4n6/TwClsW/8Aytz99Zf8VqGFwot21QcKqqPooj/tUDNWVTbJPDb9/JuT/IH5qVYx2oExCgAyfvP+ldCEYQyy55fj2AUa5KXqrp+7fAOHNpLig+a4rNH9pUDbUN92BieKzDOfhfibVh79y4ruJZ1Gpid5J1Hk9+K3Gw4KgjvvTeItAqQeKf8ACg3dAygmfLDJXBFE3Xa2hjrosgBQQDp41fuoaaudk4dCNo2xppjTjmmWqRJQ2xptjXbU0xpyRVHmqlXlKioI2boLI0fFan/YpYD34/io3VeFFwtO5BMfnirjJrSqSdRS4PkP7T6qw96reocHcUF9JI58vmj8VeCaeOjfKNSKjKiETT3kzUnHYYOsuYRdz6n0quy0F8Uf7dAcnttt+eKn5le16VEgbyPX0pjzJQp+RLh6gZuW6l5BntzB4hb1veNmU8Oh+ZT/APNiBRBhOjLl8HwwBpEszNCqP87GoWI6Nb+9Z+hpCwZE7RLRrOS9VWMVaFy24G3mViAyEcq3+eKB+vb9jGkNp1LYa4jENpZifLqUjsGAInmPtQecsvYZtSEEGA2+xHf7fzXq44jUD+4b9uf96TqdRkS2heDXPhtdtLgbVpCNaA6xwWOoy3uP8UUmsBuY1wIDEFGDAgkebgupG4kRxXVn4rY6yzJrW8nA8VdRG28OpVj35JrTh1Snw0Dwg2676bjGWcXYVBdVi1z9pdAsMSP3OAdjzHrAoHtXHNy4ylQCHusCQu4MnSAImSdqtbPWt/F6GdVCW2WQmvxPNOyEk7wh5quzO0puarTFlmYYQyzvDD1FY8808l+A40xq9iGuKiydLSsHeTAgz7EirvAdOt4Ya4WaI4kKPQauT/FQcNh7UW3DFf6rAI0DQswpLTz8o9Kv8Rn9pVAe/bAH7Q6t/wClST/FM0sVJuUhc1Rc5Lav3WFu3fuoF3Lay8D0h5mewqZmvT72RcuIDd1cgqCVBJLHSB6wQRxFBeH+IPgXVeyupBs4bbWp9P7fUH+KNsu+KeEvQALocz5PDLHYSYKyOBMkj7U3Niw6iLTf4+xFIi5X57iEEyJ8u0QAAT+SP/go0snasnxPUZu41bptiyjMVLEqSSVIUu6kgbx3o/y7MFVYe7JMAS20nsJrP/x8YYIuLfnsLsHvivmFtLFtGPna55PXSoOuI9SyD7+1D2WWxds2xIR1GmG2BEsVII77x9qsc5wJzLESiBTaZRbuMGANkzqLDvLAssCdyPcGeXdK2EQAqHaBLN3+g4A9v9avLh+ly3R69webKU5fh/CBvAlgCRpaCwAmq60ya/6Q8Nf6dwBuxUyCD+6T3NTOsLAwly3if/Bnw7iwSFLAhXgdj8p99PrVOmJs60e2/igkgeYEaSNogysbzMb9qwarHPF6El99fqFfJa5jmXi3CSTJ06VG407+WPXg/c+1TbD3W0hZHIjVIJBESu8EbT96srHTaXLaMDpYqCY8ykx6H/NcfqP0lwLcAZW/eFhhvxEmQPQVUNJlU/iZXw+2vn7/AOPYKyzy2y9tYc6j7DYVR9RX8beW5awqKm8eIzgNpj9q78770UJdVllSCDwQZH5qvXEAXCpPzEAACSTud47R9q9DSjFJPj+eQHzwYhmvw/xtqS1ov6lCHP4G9C15CpIIIIMEEQQfQg8V9S3LYisT+LuBC4m24Hz2yGPqbbQJ99LKPtWfNgUY7kLaoz16Zan2FNslZ4C2R2ps08600wrQgTiK9r2KVEXZt1cXbxUbMRHcHimTiKjYm+CCPWuTFtO0dhkLM7rKQ6NLkQ4gCR9qbd5huOD9Kr8RbIb1ri5jYgU74zbpmWa5s0DpPPlt3SjkC1cGlp4BAOk/TePvRPi+mbTDUr6Qd52ZfzWS4LEEmpdzMiDXSjqVGNiS66mwNm2pU3rbEz5VJLfeBH80JYrLhoVg4MjcEFSv5+Ye4qTjrhuHUajjD1izVndgue3hhP07la27YuXFLEiACYgek9/eKg9UZdYa1cuMioQDpKiDq/as/uk+vvXlrOroAD+eBAkwR9x/iqzMsQ10+fgcAbAf7/Wtm+EYbYoDemav0D03awmDt6CrPcRbly4N9RYagAf7Rqgfnk1YZzk+Huoz30XZSTcOzKoEk6+QABNYvlmeYjDEeBeZVH7NmX38jSPxHNWPUPVmNxFkpeZVtkbhF0eJG8MZJI9thVfSIVTX4DFJVwc5TgbWJFzw2fSr6dW2omA0biAII7d+dqlZ90A1nCtiNnCLqdSAH0yJYQOwMwTwKe+DWZ20/UWbmkElLyFonjQ4BPp/TP3NGvV+fWv0WJUHUWsXlAHEm2wG/wB6qODGolrnkxldBA0BoMACNyT2gTRZ0r0nfS4z/p7pRrTLJXTElWMB4JBCleP3V38IMRbt4orcHna3FtiPlI3Ye2od/aO9bKRS4aeM4u2+QYxvkxwraUXECSzAjQ6xpIJlee/0kQPSmsPnQuhlY+EFUyZJB349Q3+9GvWeHFplxA069QGwAZo4n1iIoXtZIl9DdKGTqfSk7sTuAAD7j7e9cfLiWObxyTfsaYVXIQ5Bi9JABBUxBG43mIPfvRNfzi1aWblxUHudz9F5P2rO7+BuphygS5alra6mWGZQWMaonYgcH0+4/ielblzFWLSsf6txVYzJ08uZ9kDH7V1NE8kcVJf3FSfPARdb9U/qAlsW3XD6tWp1I8crxG0aRseTJgmIoXfOmBHhqqAEH6x6+1at8RcnW9lt4AQbSG8kdjaBMD2Kal+9Ybl9tnZVUFmYhVA5JJgAe81WpxS3Jt2BXJtXRfVKNZ0kwE9eUB4De0yA3HHFTOqMVauKiBwS+qNLb6Y8x2PEgCs7zLpXFYBUvFgJ8pa2zeQt+1pAkHjuJj2mvTOLpYMzliONW4HsB2HsKVOeSGN4pLwGg0wmTMpNvDMEbmAxtl9vUc7etSv1l/A2rly7YXSqk6vE1EtsApIBIknk7UBHOrwcOHIYHUCIBBmfTj2rRck+IGGxFrRiSttyulw//DcEQYJ2APof55qaWML5bT8c/wCy22wcv/Gvy7YXze97b+Ems/6l6lu427ruwAAQqKCFUHcxO5J23PoKm9YZPasYllsXFuWj5kKuH0gz5GI7iPxBqgVKdkyTb2yYpsZ8Ol4NSlt06LVVEQysfD1FuWKvGs1Fu2KcmCU+ilVj+npVe4lhq2YUxcx3vQuuZmkceaw0dCWUvL2IqI5mq5ccadTEVXIvemWeAxugw35qVdxC6tzVOHmnnsSBvt/pVfJlbvYuRiBG1TMNa1cUxhsjXwRcRtXtV3kGkAaq2wxNukKlG+SE+HjtUK/aowzwW/D2ieRQjfuVUoODoS1RW3rdMX2YsBJO2w539qk3H3rU/hVh0OENwKPEN1wzQNUALpE8xBG3uaJQ+I6YyCtmVWsFphlDW7qsCGIKgfaN534q8bGPcQAbO0DkgH10sY7jn3rROv8Ap0Yix4kw1oM09yoEke8RMVneHxpdEQkFbcgcc/UCTWXU3ie2+zVCKLfpbBs8beczqMQfKxG/4/NHOd5ocJhfEe6oCwGd/wCAB+4+25oCsXLtrC3MRbuINKyq/MSdQB1dt1DR7xWedR5vfxLar7s8cSfKo9FUbL9hWjTahbNvkGXBPxXXl18Y10amDNEMZJt9ljhYG4jg1r3w8zZLtg2hINs6gDyUczP2afyKxLpfKDcbXEgUe5LhcRaui9bJSARuNiDyCDyOKLHXxdy78kXCtmqY1RoIImdo9Z2igfAY62cWlzTFu27hLh3LHQyyAOBv/PvFEIyi/iNFx7xtACdFtF83oTrmPvP0FB+b5Zft6sOmo+GTcXRKysbMYO+xPfkkVeszTgk49WFFWwn6o6hD4DECwPEdrZtKvHmuxbHMTGvt6VXfDPooYW3419QcQ24BgmypEaQeNRkyR6xPMjmU5gyz46tABiE31dt9huPWjrLccww/jWw11Z06flcbhTsxIMc7HgbTQ6fNPLL11x7BShXIQZlattZcXgDb0nXq40gSSfSBvPtXz894ajpnTJ0zzE7T7xFa58RM0S3l14OZZ18NFE7sSN4HYc/as96N6MbFW2vXSUtCYjlo554FHqYPI1GIu+Sia7TL3K8xTAOwUyAxAPqAdqjtcrm1TLs6utUYivbj02Go4i5sfQU8Fpq0akA1oiIOStR7iVKNNMKMEjeHSqR4dKoQGUuU8tyoimnFapKI1ky2alWlqLh6s7FukNA2dW0q8yDDa2AO4qsRamZdeKXBFTrkZFWwvxPTJtr4lk7R5knY/wC9RUxyEQux7irjC5y3hgQDI5NUObZaCGuL5XXeRtO/BrfGLgty69g5oYxeYE7TVXfxNeNacprjbvVPiMdSHLe7ENckzxpmiDp7ru/grbW7QtspbVDqxIYhVJBVh2Uc+lCWEuTUm2I+tLlNwdoZjCXMviDjLwIa7oB5W2oQfSd2j2miboXLXxmG1XnDW7bslpAqqVMBnJYAGDqG3sazZrUiTsJifc1onw26ht4a2bd06UeHDRIDiQZgTuAv/wCvvQ45xnP6zocruke9ddH+DhzcsMwQEF7ZiNyBrBAk7xIM9vSKzC7jNB3Eito6n6psX8PctWtTs6sg8rKBIiSWA4529Kzlsjt2/PdNXnWJSqH5El8y06YzgKAUsggxIA3owTqOw8Bx4fswgVlqdUW0ujRsB3osXrjDskXArbfuANY5PLj4jdBwimrs1bKsct22ChDAeWQZ4HtQd1zmllb9sq8XkDK2kzCn9rR9W43E1m+b9VYcA/pg1tjz4bsqn6gGDQ4c9c7nc+smtjzSy4tslyDJqLNqyfJbeLTUHIAIU6GE8cNsRxEbDj8FVrAm1Y8JCSACAWMsJ96wbpLrC7h8SjpJB2dJ2de4I9e4PY/g7hh+qbV21rtywjcRBUxwZ7/Sj06w4488OuyrvlArnNtbpK27twXQSB2Vo59NPBq9GXXP0Ysy8svnZQJEjcD1PvUK1atC/wCKYDu06e42AJ9pifqTRfg2BGxmh0MFulJO/n/P15LkkZjmXwvti3NtnVo/dvv7isyxdso7I3Kkg/avpjMWULLQPc+1fO/W+MS5jbhtRp4kcEiZrRqMUUrQqToqC9eqaYBp62KyKIhyJNs0+ppm0tO0xIETPXAbekxpBaIofFKvAD6GlQ2ECJWulFOeHXdu1RtjJEjCCrWyarrS1ddO5Z+pxCWQ6prMam4G08dz6Cl1bpCxKaes2izbdtz7CtOwvw1Szw+r1Yrv9uwpnqbK7Fi2FmbjREkAfemzwuMbbNEIMpsruh1UAjUNonn3Fc9Tk2bTT3Ak9vpPrTrdOG6gKkIUQM2oEQvqABPam8Tihfwhw4BLQfPM6lJnvvqrLHWSnHbX7jWgAtZ0/wAiyQx4G53q9wHSqKPGxR0jkIe/1/xVXlmJWze8lsllJBLiIPvO9P5lmL3ml2n0HYfQUM20/TwJUL7PMUUNwlBCzsP9q4HM80wLm8DmuGtOG82w7CgUHIP0ol3XbSQfl5q3w9lv06so3HqduTVTaskjmfatj6c6XtWbCKyhrmkF2IkhiJIWeAJjb0p+PA8nCI1za4M8wGa9nEe4iqDPn1MRrJWta6zykXLAQGNLKdREmBqBj7GgHqro5Uw3i2i0oAXBIIZCQusbDSQSJHoZ2jc3pZQba6C2r3Auxltozqcj6VOwuRWGmbpH4/xVE1vevIqOMn5B2hIciwo5vE/cU1fwmEVTpYk/WqILTi26HY/cBon4DEKriBtWjdD5yqYlVf5LvkM8SfkP52+9ZkluplnFsvBoeYu0XGdKmfQ2YdM27i+UaGG4j/QzXeWZaqEsCdR58xgR2jis/wCnvjCLdjRikd7iiFdNPnHbXqIgj13mhnqL4i3bmKN7CtcsKVUFCQZZdi0cbiPxW2Lww9UVyW5pGx9RZet+yyXGIXvBKn8ivnTOMOlu/cS22pFYgGp+YdbYu8ul77EHkDafxVEWocuRT6QmckxxakWhUVTUzCDekii1t2YWol1t6fuMdJiacyzCSZYbe9WGyPhsKXPtRBfwasq7cCvRhAg2jem0xBBg8Vde4PR2MGPSlXLYoTya8qWgbAU2q6Vak3LdNaaW2On2IVLwGMNq6lwcoyuP+kg/9qixXJNRPkA13NfjJYKf0rVwsRuGhVB9J3JFZ7isZi8xv6lVrjLpACxFsEwvJ2E9/wA0O3LtdZdjblu6GtsVb1Hp6e9aHNz+0Hub7NpyzK8W9qXRWhArf1BqkCPLEg+vNVOXWUtXjZncsRqIgkjkR+aFsv6zxVsnTckn5p7xxIFMPjHZ9ZY65mRtB9qwqGPFk3xX3mlO0H3U3SmG0m+942wFGoqisXP7QBI83b/6rOLkSSPlkxMTHafevcyzW4xm87NHGozH0HahvMM7ZxpXYU+S+NP0qkVZZ3s3RG9T7UVdE9K//k8QZvFLapqbSAzE6gAonYdzO/HFZhNH/wAGM/GGzJFdwtu8rWmkwuo+a3Pp5l0/9daI4IpoFKuQ66k6EXBWxcsvcfcBtYQ6QN5BCgb+47V7l3Xd17mkKrOxAAkjc9gBP0rSc3xFlbTHEMi248xuEKsfU1kGUZWcRcbwEW7aW7qt3TKEQ8r5uQSAJWJ+lXkvE/Qux6afYW4vOjctywIIlWWODtDe4Mnfcbc9gMdT534OFNsb3L6Opn9ls+Vmj1O4H0J7VMxnSd3C4O7cKqWUKV0kuFGsa2KMsTG8796z3MsS1xizksx5J/j6D2pUs0oqnd/MFpeCrZa4NuniteGkqQLZwqVIt265trUyzbo7EtnKWq9NupIWuGoAWQ3FRnNSr1Q7lEkLbOJryKVdqtHQIkFWGEEColq0TxUu1aPegkF0XmV4kCQRseanPiVEbVQ23gU6LpIoVOgW2y0u4mfpTPjzsBJpnD4Zm3Ow9alNi0tDYfUmo5t9Er3F+iJ3JFKkuYg7iN6VSvmSvkDV1aaKVerksim72RkDmjeKY+Sso3FRrhqbibRUwahuKWhbQwwp/A2ZNN6atMutwKNypBJXwPWbWmpmBWXG8RUdjUDHZv4RhRJrMrnKjT0qIfVl5heKTtz6VRCpeZ5k199TxMRtUSunijtjRR7Xdt4rrB4Y3HC1cZj02bdvUDNW5pOmQiLjCYkkxxJmPp6VuvwUzC2+Ba0CPEt3XLDuVeCjfTlf+mvnu21FPS+b4jDP4mHco0FSYDAqYJBVgQRIB+1DuWOVsuz6Uxujw2Dxp0nVqIA0x5tROwEetfOeYIviOLZ1IHYISIJQMdJM+oipeLz7EYh/6917nsTCj6IIUfiuL1ng1n1GVZKpFWVpt02yVYeFTT2d6TAVJjFpanWhTSW4qQKYUjx6ju9OXGqLeeqBkN3XqKxrq41cCjQo6Aqfl+B1me1R8JY1sBV/bthRt2qNl9DWIwmkbVGVKtGIZYpu1hR3rPPIl0RKyKtgninEuIpjlqYzDFtGlB96i4KzpktyaqPPbDSLK7mJAkmKH8fmTXDA4pzHXC59uwpm1hhT3UUDV9HVu4YG9Ku/BpUkKmHX7RXI4Ne0q6kzQDWbrVORvXlKuc+xUyb4Q08D8CnMJxSpUEvskh2PHg0M4/5jSpUWn7HFa3NeUqVdNELDI/8AiiijNW/omlSrFl/9CeANt8/eirKh5KVKi1HgpkhB5qlpyPpXlKkPong8YUy1KlVxEsVe0qVGy0M36g3qVKqYEiK1IV7SqIUWWUcmrOlSpU/IQ9aFc3ztSpVjQ5FbeNNpzSpVoiH5OXFMUqVXLsNdEd23pUqVMEH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4344" name="AutoShape 8" descr="data:image/jpeg;base64,/9j/4AAQSkZJRgABAQAAAQABAAD/2wCEAAkGBhQSEBUUEhQWFBQWFBQUFRUVFBUUFRUVFhUVFhQVFRUXHCYeFxkjGRQVHy8gIycpLC0sFR4xNTAqNSYrLCkBCQoKDgwOGg8PGiwkHSQsLCosKiwpLCwsLCwsLCwsLCwsLCwsLCksLCwsLCwvLCwsLCwpLCwsLCwsLCwpKSwsLP/AABEIAMIBAwMBIgACEQEDEQH/xAAcAAABBQEBAQAAAAAAAAAAAAAGAAMEBQcCAQj/xAA9EAACAQIFAgQFAwMCBAYDAAABAhEAAwQFEiExBkETIlFhBzJxgZEUQqEjUtGx4TNigsFDcqLC8PEVkrL/xAAaAQACAwEBAAAAAAAAAAAAAAACAwABBAUG/8QAMREAAgIBBAECAgkEAwAAAAAAAAECEQMEEiExQSJRE2EUIzJxgaHB4fBCkbHRBRUz/9oADAMBAAIRAxEAPwDO8Hiau8LdoZwjUQYFqwT7Aky6sGpa1Dw9T0WkszyPIrkindFcsKooi3hUG81Tb5quvmoEiJfeq+8amXqhutRAyGDXNdlaRWmIA4iuhSir/L+hMbftC7asMyH5TsCw9QCdx71ai5dFoH2NNOaKeoPh5jMHZF27bBT9xRtfh+muOB7iR70KPUcHF8ho4Jq5yHo7FYxWbDW/ECtpaGUEErqGzEbRVKaK/hx1ccBiwzH+jchLw9F7P9VmfpNFBK+SVYNY3AvZuNbuKUdTDKwgg+9MV9AfFDoNcbZ8eyB+oRZEf+MgE6fdvQ/ahPpj4TW2uLcxLt4It2y1v5Xa8yhmt7bhVkTG+8etHOG2VWW4O6MrpVu3Vfwaw91AcJFh12jzFHH/ADbyD71i2cZU+GvvZuiHttpMbj1BHsQQfvVzxuPILi12QqVKvYpZQq9FICu1FC2UeRS012FrrTQNksS06tNgV2KWy7Oiabc11NcNUSJY0a9r2KVNLsj4RqIMA1DeGO9X2AenZFyaZBHhTVpZFU+EarjDNWeQiQ8UqNdFTWqJeFUikV2IqvvVY3qgXhRUMog3FphrdTClcm1USFyRGwqILqG4CbYddYHJWRqA+01t+c9E4TH4O34GhNKDwbiDYCPlb1HqOaxO6lEvQuMxNu5qtXClofMDurH0Cnv71pwy5212SFdNFWvSFy3jlwuIDIXbSGUatUzpKzyK3S1ndmw1jDudLOgCyIAIEKD6TB/HuKFOocyGKshlhMTZIu2SOzLuCPaRwatMF1rh79tFxSCWWWBTWgYDzSDJHfiaPdDG2rNEIpBXiXTSQ8FT5SpEzq2gj0NYhjPhUf1V0C4FseIRa0+dyjElR6CII3P7Z71pOc47w/Da2dakhQZJ2JDQT6jTtO8MahYS6xOgCTrMheB3nbYcc+9Ys+trMse2wpRTXJ7kfw1wdm2P6K3H7vcAc/8Aq2H2Aoa6m6Pa3dxOJsKBqw5UBAqm06gFmCj+7SDI/uPrR7fzG4tsk6FiRGomTGyqY3aewBqsNx0t3HvQdVt5EjUo5+X02pur1KxralyK2rwcdK9UPcw1k4z/AIpXXqXy+oUso2krz29qkWLpW5/TuC9qfUpMAA8HYncxttQacbpR24lVC+wJAP4E1YZHjAboM7BlA9AK5eXVOa58Ph+RjltpGgWMUxRjEnTq3J+aD5QOw2r5wzTLcZicRcutYvO7uzNptXCOe23HYfSt3tZvbQPrB1Mx0NvBMCFB7GT+Ki28USoW7iLt0mdQtBbQ+msebb2NdOOpxvHFzfYE02fPWJwrW3ZHBV1JVlPKkbEH3FcKtbNnvQNqw3ipZNzD3AFxFvm4q8+Lab5luKd9udxvVVknwnnMUBYXcFp8dbna4k+W2Y4aSJ9pPenvE/Ana7ozY4FwocowU8MVIU/Q8GuAtfU+a5Dav4c2HQeGV06QIgdtPpFYP1/0WMBdQI5dLgJXV8wiJBjnnmhy4tqtFTg4gmBSAruK8isgs8ivaRNIGqIKK80V2K6FEi0N+HSp8ClRBUUNswat8DeqoK1Kwl6K15FaNjQX4K7V3hXoVy/EUQYS9WZoRJFtrqNfNeC7Td25tQUUkQ77VY9O5Vbvk+JxqA+1VV2SYG59BvUrJMYbbkEEBvURvT8NblaDDDrLI8PYtIbVsM5IAAE7dyavenvh/h7QW7cUXLjKphgDbQmD5VI3Puf4qms5zNjTcVGCyFJ+Yf5og6S6lFxVsXSPFUQp4FwD0/5gO3fn1rb6Uw9qfgqOs/h9aug3rS6HG7qgADr3OkbBhztzv3iqfILdhtVoNBTaI5J7TxWl3cYgnfggH/lJ3E1mvUQ/Tlmw7wPGZzpcMIuCU2G0QpEH09DSc2eOFb0rI8aZX5tkt23dJTUzE/KNz9ABz9K7bJbwGp7ToIMyANiIJC8jn0o46Xtymtt3bk/+1f8Alqbnz21tHxGCjjcwSDswHcmJ4peTSwyevlWRNgZl2Z3MSotgBQjai5PESB5e/J/ipGZYtrFgxcYk7DTKCdt49eaoumM2/TkgHUC27HckbQD7+v0qZ17mKGyFskC5cKFJE6TqhiedgNdcBuSntT74sm4prWcs90KbhLqBuSWILEECSeDH80U4jObbXVBbV5dJHqNMN9uarss6CsrhC41NddW1uzEkysa9PaCSR/qarejugATNy5c8TTLaTCCOVO2o7jmftRvFGT4l+4ttsvs3xVu5h7hW2AUU6ImSCRKnfef4oQsY24jlVMAESe++wH1/xRBluGe0bpa211FcEXG2AQxB23PIBI4qNneYWmxa6UUKfCDRvJ3J+sbe9TYv6ik7QV5VouYbTdEsSQGgSAYH33qn6XzJEf8ArMAFJkn22j3qzxdw3bTXLCheAiu0amHO0eUbf/VCvTuRnEXiLsiCdYJ0wZ80kffalZIN8PotcMOF6uF92S2sq3lDcn02FWGR3Gw4NphsmoqFAAgklQv2gfaaoLWDXB3WFueYQtvpH/erbD23xCkXCQmkqxUkOxPCrAmIYyfeK36bUZHl+Hf88jIu++y1y7qZbyyqmQzCf2wsanDHYgTH2rE/iR1CMXjWKT4dseGpO0wTqaO0n+AK19elED23VnQKNLWw3kZIPlge8H7VLXpPCazcOHtM5MlmQMSfWWmuqoZJLbJkyR3L0nzSa5mvpHPOn8O9l0a1bAKkfKqxtzIG0etfN7rue/vSMuDZXJlnBxOaQpUqTQJ1NdA01NLXRUWPg0qY8SvaoIrCK8GxpxxXFbjay2y+/RHhb+1B2EuQavcPitqzyVMU0X4xFePfqqXE12cTS2VRJbFFWDKYIMg1d5T15eUxCn19/sZFCWIxFNYLFQ4njipHJKPTLRueU5SMbhVu3VQG4NSlQQwHAJYRvtxFUeM6QuW22vqNJDSFfUPQjgavvXfw56uS2n6a+wUAk2nYwsMZKEnjeSJ/uI7CdCe4CJkEEcyIj68RWuO3LHnsZTXRmuY9SXraENcFxtJQso8PxFOw1/2uAf8AWKHrGLtmwFtjZjouofmV5m2wHYcrA9tzOxD1Dldh2Y2r69xCkMQw3Cvv8vO437VX9E9MFrj3XO4OkICCNv3Hv9PvWB43OTx3z+g3clAsM7V/0dpLaPrVELBHO5CjXqQHzDngGpXRViwMOSyjciT+4kyZDc9z/FTM4xXgtuyyFPhqI1aiCocr6KTM8SAKEMoxxtBrTcSpHuOAfxU1sZYo3B37iFz2WHVnT1tGW9YaFdoaP7okEjsdvvPrNBeeawRdgv4LyxHOhgEHftP8mivPc7X9OyBpaUIHpDg//wAg1V9EYBb9y54zQbh0wd1KrBgr3En8ViwNPG5T7T/Iql4Hslzh7jr5zpjygEgEHiQOfvRp1VfUYUhfnVUlgYO5UMD6iDTmYdIW2j9OAt63xChUjfytGwHMbbfmhPrG9etKbTqQXiX5VoIMIfWRuDBHpvNBLHP7UV6QXa4JuFz+3YsOTBYoQF5B1bEN7RNQek8Lb819kkg6UBkhZHYcbDbeaEr+oyu+nb70U9LF7j2sMp06n8x76QNTEe4UGqSlW2L5bBSDRm1WdZADahMAAHaF29e1CtjMh4776RrYmfL35M8eu9aRmmA04U27EKxKhCTMEsN5O5MT77VSYj4d4Z7Oh1LsZlyxDEkbsIMT6AgjbvvOz/rW+G/HZcovsFrufDGYtVtEm2IGsbazABYGPl22P1PpRvk7LbbQpkBYHuN5M99yTPcmgW1k74LEeGoDuVGgnZNHGs77HYjTPIO/EmOTYK/87shSDxp4EzBH0pWBvDlaoKIR376oJZgAOSTFZn1h8VbuHxBtYZUIUDU1xWJLMNXl8w8sEb1L6hxmJ1HRi1spqgBbGs7nu7MZMegFZTnyXBirouubtwXGVrjSSxUxO+/biul9IWT7DBnNron5513jMUCt26dB5RAEU/UDc/c1QCkVr2gk2+zO232eGua7NNk0CIcsabL167U0xo0We6qVcTSq6JR7cFNxVs2WEmAJJ2AFd4vI3tGLiFDE7iNqep8G5lRbG9TrNw0RdL9KpfctdMW1+xY+n0qT1B0xas+a0xKyNj/2NSUW47wG+aB+3cro3KcFiKM/h70rZxYva9JuIVhWmNBnzADncRWeK+JKiNUAmIRwoYq2k8NBg/Q8VGV6389CK6FLjDSRGkDaP+1Y7110ocBiTbB1W2Gu2x5iYKt7g/wQadkwbOUUiDYzkqIO/vVvjcTcTDB1OzcxxvUvoD4atmKvcuXDatKdIKqGZ25MSYAG0nfn2NE3UXwuuWcIy4cveiDE+cjvCcH7b7cUp6VtbgtzALplsNrJxOueRD6UYejaRqmd+QK0XonJLWIvG4pfwrcHTsFM/KhYcjaSI4G/NZAvlMNtB3naI2MzxWxdHZ2uHwaoBLFmZ/YmIB99AX81FjUsib/sTwH+Jym0wlrVsmIkosx9YmKBMv6Y/U4zE2xCW7LbNpkjVMKu44g9+wq6brgAS6gDYTqjnavOjM2QYi9bYgG6Q6nbzNvqX3O8gexrRknF5IwJSYLZn8N71u5JYNZEsbi8gehU8MdhO47z2qowVjRcmyCGBHkJ1GRtIPqdpEVuV8wp2nbj/Ws4xuHVFS3bIBW/ccGNiNbaP/L6fQD0Fc7XRjhSd0vYm0PMBa0qATLbaj6tEE/x+K9x9hGRg6grG4IkEehHcVSZdm7LIuA7cxv2HEczI/NR8xvYy66EWdNksPKSviAEwWbeVMHb07zvWrHq4SxfVK64r2+8tquwEOWAXblsHTo1GSwHk+rGDsRRX01lLW8McVbbXcIfbTqYASI7b7CfQHvxQNmoi6y3rht3DJ3tsHGqP2sIj/SjHo/PRZ31ShIDDgngSoPef9a5GOsc/rLV+eVXzAiXWGzS4yjUw1GCpjgEDcA7DZj249Z2uhmK6QSQCSAB7mIAHfkUP3kw73nbxSiOIkjSASACFY/LtsDG2/tV8l+yhVQyksQBBDMZ2BJHb3NbNCsqlJymmuru/wAe/IxgD1v4n6/TwClsW/8Aytz99Zf8VqGFwot21QcKqqPooj/tUDNWVTbJPDb9/JuT/IH5qVYx2oExCgAyfvP+ldCEYQyy55fj2AUa5KXqrp+7fAOHNpLig+a4rNH9pUDbUN92BieKzDOfhfibVh79y4ruJZ1Gpid5J1Hk9+K3Gw4KgjvvTeItAqQeKf8ACg3dAygmfLDJXBFE3Xa2hjrosgBQQDp41fuoaaudk4dCNo2xppjTjmmWqRJQ2xptjXbU0xpyRVHmqlXlKioI2boLI0fFan/YpYD34/io3VeFFwtO5BMfnirjJrSqSdRS4PkP7T6qw96reocHcUF9JI58vmj8VeCaeOjfKNSKjKiETT3kzUnHYYOsuYRdz6n0quy0F8Uf7dAcnttt+eKn5le16VEgbyPX0pjzJQp+RLh6gZuW6l5BntzB4hb1veNmU8Oh+ZT/APNiBRBhOjLl8HwwBpEszNCqP87GoWI6Nb+9Z+hpCwZE7RLRrOS9VWMVaFy24G3mViAyEcq3+eKB+vb9jGkNp1LYa4jENpZifLqUjsGAInmPtQecsvYZtSEEGA2+xHf7fzXq44jUD+4b9uf96TqdRkS2heDXPhtdtLgbVpCNaA6xwWOoy3uP8UUmsBuY1wIDEFGDAgkebgupG4kRxXVn4rY6yzJrW8nA8VdRG28OpVj35JrTh1Snw0Dwg2676bjGWcXYVBdVi1z9pdAsMSP3OAdjzHrAoHtXHNy4ylQCHusCQu4MnSAImSdqtbPWt/F6GdVCW2WQmvxPNOyEk7wh5quzO0puarTFlmYYQyzvDD1FY8808l+A40xq9iGuKiydLSsHeTAgz7EirvAdOt4Ya4WaI4kKPQauT/FQcNh7UW3DFf6rAI0DQswpLTz8o9Kv8Rn9pVAe/bAH7Q6t/wClST/FM0sVJuUhc1Rc5Lav3WFu3fuoF3Lay8D0h5mewqZmvT72RcuIDd1cgqCVBJLHSB6wQRxFBeH+IPgXVeyupBs4bbWp9P7fUH+KNsu+KeEvQALocz5PDLHYSYKyOBMkj7U3Niw6iLTf4+xFIi5X57iEEyJ8u0QAAT+SP/go0snasnxPUZu41bptiyjMVLEqSSVIUu6kgbx3o/y7MFVYe7JMAS20nsJrP/x8YYIuLfnsLsHvivmFtLFtGPna55PXSoOuI9SyD7+1D2WWxds2xIR1GmG2BEsVII77x9qsc5wJzLESiBTaZRbuMGANkzqLDvLAssCdyPcGeXdK2EQAqHaBLN3+g4A9v9avLh+ly3R69webKU5fh/CBvAlgCRpaCwAmq60ya/6Q8Nf6dwBuxUyCD+6T3NTOsLAwly3if/Bnw7iwSFLAhXgdj8p99PrVOmJs60e2/igkgeYEaSNogysbzMb9qwarHPF6El99fqFfJa5jmXi3CSTJ06VG407+WPXg/c+1TbD3W0hZHIjVIJBESu8EbT96srHTaXLaMDpYqCY8ykx6H/NcfqP0lwLcAZW/eFhhvxEmQPQVUNJlU/iZXw+2vn7/AOPYKyzy2y9tYc6j7DYVR9RX8beW5awqKm8eIzgNpj9q78770UJdVllSCDwQZH5qvXEAXCpPzEAACSTud47R9q9DSjFJPj+eQHzwYhmvw/xtqS1ov6lCHP4G9C15CpIIIIMEEQQfQg8V9S3LYisT+LuBC4m24Hz2yGPqbbQJ99LKPtWfNgUY7kLaoz16Zan2FNslZ4C2R2ps08600wrQgTiK9r2KVEXZt1cXbxUbMRHcHimTiKjYm+CCPWuTFtO0dhkLM7rKQ6NLkQ4gCR9qbd5huOD9Kr8RbIb1ri5jYgU74zbpmWa5s0DpPPlt3SjkC1cGlp4BAOk/TePvRPi+mbTDUr6Qd52ZfzWS4LEEmpdzMiDXSjqVGNiS66mwNm2pU3rbEz5VJLfeBH80JYrLhoVg4MjcEFSv5+Ye4qTjrhuHUajjD1izVndgue3hhP07la27YuXFLEiACYgek9/eKg9UZdYa1cuMioQDpKiDq/as/uk+vvXlrOroAD+eBAkwR9x/iqzMsQ10+fgcAbAf7/Wtm+EYbYoDemav0D03awmDt6CrPcRbly4N9RYagAf7Rqgfnk1YZzk+Huoz30XZSTcOzKoEk6+QABNYvlmeYjDEeBeZVH7NmX38jSPxHNWPUPVmNxFkpeZVtkbhF0eJG8MZJI9thVfSIVTX4DFJVwc5TgbWJFzw2fSr6dW2omA0biAII7d+dqlZ90A1nCtiNnCLqdSAH0yJYQOwMwTwKe+DWZ20/UWbmkElLyFonjQ4BPp/TP3NGvV+fWv0WJUHUWsXlAHEm2wG/wB6qODGolrnkxldBA0BoMACNyT2gTRZ0r0nfS4z/p7pRrTLJXTElWMB4JBCleP3V38IMRbt4orcHna3FtiPlI3Ye2od/aO9bKRS4aeM4u2+QYxvkxwraUXECSzAjQ6xpIJlee/0kQPSmsPnQuhlY+EFUyZJB349Q3+9GvWeHFplxA069QGwAZo4n1iIoXtZIl9DdKGTqfSk7sTuAAD7j7e9cfLiWObxyTfsaYVXIQ5Bi9JABBUxBG43mIPfvRNfzi1aWblxUHudz9F5P2rO7+BuphygS5alra6mWGZQWMaonYgcH0+4/ielblzFWLSsf6txVYzJ08uZ9kDH7V1NE8kcVJf3FSfPARdb9U/qAlsW3XD6tWp1I8crxG0aRseTJgmIoXfOmBHhqqAEH6x6+1at8RcnW9lt4AQbSG8kdjaBMD2Kal+9Ybl9tnZVUFmYhVA5JJgAe81WpxS3Jt2BXJtXRfVKNZ0kwE9eUB4De0yA3HHFTOqMVauKiBwS+qNLb6Y8x2PEgCs7zLpXFYBUvFgJ8pa2zeQt+1pAkHjuJj2mvTOLpYMzliONW4HsB2HsKVOeSGN4pLwGg0wmTMpNvDMEbmAxtl9vUc7etSv1l/A2rly7YXSqk6vE1EtsApIBIknk7UBHOrwcOHIYHUCIBBmfTj2rRck+IGGxFrRiSttyulw//DcEQYJ2APof55qaWML5bT8c/wCy22wcv/Gvy7YXze97b+Ems/6l6lu427ruwAAQqKCFUHcxO5J23PoKm9YZPasYllsXFuWj5kKuH0gz5GI7iPxBqgVKdkyTb2yYpsZ8Ol4NSlt06LVVEQysfD1FuWKvGs1Fu2KcmCU+ilVj+npVe4lhq2YUxcx3vQuuZmkceaw0dCWUvL2IqI5mq5ccadTEVXIvemWeAxugw35qVdxC6tzVOHmnnsSBvt/pVfJlbvYuRiBG1TMNa1cUxhsjXwRcRtXtV3kGkAaq2wxNukKlG+SE+HjtUK/aowzwW/D2ieRQjfuVUoODoS1RW3rdMX2YsBJO2w539qk3H3rU/hVh0OENwKPEN1wzQNUALpE8xBG3uaJQ+I6YyCtmVWsFphlDW7qsCGIKgfaN534q8bGPcQAbO0DkgH10sY7jn3rROv8Ap0Yix4kw1oM09yoEke8RMVneHxpdEQkFbcgcc/UCTWXU3ie2+zVCKLfpbBs8beczqMQfKxG/4/NHOd5ocJhfEe6oCwGd/wCAB+4+25oCsXLtrC3MRbuINKyq/MSdQB1dt1DR7xWedR5vfxLar7s8cSfKo9FUbL9hWjTahbNvkGXBPxXXl18Y10amDNEMZJt9ljhYG4jg1r3w8zZLtg2hINs6gDyUczP2afyKxLpfKDcbXEgUe5LhcRaui9bJSARuNiDyCDyOKLHXxdy78kXCtmqY1RoIImdo9Z2igfAY62cWlzTFu27hLh3LHQyyAOBv/PvFEIyi/iNFx7xtACdFtF83oTrmPvP0FB+b5Zft6sOmo+GTcXRKysbMYO+xPfkkVeszTgk49WFFWwn6o6hD4DECwPEdrZtKvHmuxbHMTGvt6VXfDPooYW3419QcQ24BgmypEaQeNRkyR6xPMjmU5gyz46tABiE31dt9huPWjrLccww/jWw11Z06flcbhTsxIMc7HgbTQ6fNPLL11x7BShXIQZlattZcXgDb0nXq40gSSfSBvPtXz894ajpnTJ0zzE7T7xFa58RM0S3l14OZZ18NFE7sSN4HYc/as96N6MbFW2vXSUtCYjlo554FHqYPI1GIu+Sia7TL3K8xTAOwUyAxAPqAdqjtcrm1TLs6utUYivbj02Go4i5sfQU8Fpq0akA1oiIOStR7iVKNNMKMEjeHSqR4dKoQGUuU8tyoimnFapKI1ky2alWlqLh6s7FukNA2dW0q8yDDa2AO4qsRamZdeKXBFTrkZFWwvxPTJtr4lk7R5knY/wC9RUxyEQux7irjC5y3hgQDI5NUObZaCGuL5XXeRtO/BrfGLgty69g5oYxeYE7TVXfxNeNacprjbvVPiMdSHLe7ENckzxpmiDp7ru/grbW7QtspbVDqxIYhVJBVh2Uc+lCWEuTUm2I+tLlNwdoZjCXMviDjLwIa7oB5W2oQfSd2j2miboXLXxmG1XnDW7bslpAqqVMBnJYAGDqG3sazZrUiTsJifc1onw26ht4a2bd06UeHDRIDiQZgTuAv/wCvvQ45xnP6zocruke9ddH+DhzcsMwQEF7ZiNyBrBAk7xIM9vSKzC7jNB3Eito6n6psX8PctWtTs6sg8rKBIiSWA4529Kzlsjt2/PdNXnWJSqH5El8y06YzgKAUsggxIA3owTqOw8Bx4fswgVlqdUW0ujRsB3osXrjDskXArbfuANY5PLj4jdBwimrs1bKsct22ChDAeWQZ4HtQd1zmllb9sq8XkDK2kzCn9rR9W43E1m+b9VYcA/pg1tjz4bsqn6gGDQ4c9c7nc+smtjzSy4tslyDJqLNqyfJbeLTUHIAIU6GE8cNsRxEbDj8FVrAm1Y8JCSACAWMsJ96wbpLrC7h8SjpJB2dJ2de4I9e4PY/g7hh+qbV21rtywjcRBUxwZ7/Sj06w4488OuyrvlArnNtbpK27twXQSB2Vo59NPBq9GXXP0Ysy8svnZQJEjcD1PvUK1atC/wCKYDu06e42AJ9pifqTRfg2BGxmh0MFulJO/n/P15LkkZjmXwvti3NtnVo/dvv7isyxdso7I3Kkg/avpjMWULLQPc+1fO/W+MS5jbhtRp4kcEiZrRqMUUrQqToqC9eqaYBp62KyKIhyJNs0+ppm0tO0xIETPXAbekxpBaIofFKvAD6GlQ2ECJWulFOeHXdu1RtjJEjCCrWyarrS1ddO5Z+pxCWQ6prMam4G08dz6Cl1bpCxKaes2izbdtz7CtOwvw1Szw+r1Yrv9uwpnqbK7Fi2FmbjREkAfemzwuMbbNEIMpsruh1UAjUNonn3Fc9Tk2bTT3Ak9vpPrTrdOG6gKkIUQM2oEQvqABPam8Tihfwhw4BLQfPM6lJnvvqrLHWSnHbX7jWgAtZ0/wAiyQx4G53q9wHSqKPGxR0jkIe/1/xVXlmJWze8lsllJBLiIPvO9P5lmL3ml2n0HYfQUM20/TwJUL7PMUUNwlBCzsP9q4HM80wLm8DmuGtOG82w7CgUHIP0ol3XbSQfl5q3w9lv06so3HqduTVTaskjmfatj6c6XtWbCKyhrmkF2IkhiJIWeAJjb0p+PA8nCI1za4M8wGa9nEe4iqDPn1MRrJWta6zykXLAQGNLKdREmBqBj7GgHqro5Uw3i2i0oAXBIIZCQusbDSQSJHoZ2jc3pZQba6C2r3Auxltozqcj6VOwuRWGmbpH4/xVE1vevIqOMn5B2hIciwo5vE/cU1fwmEVTpYk/WqILTi26HY/cBon4DEKriBtWjdD5yqYlVf5LvkM8SfkP52+9ZkluplnFsvBoeYu0XGdKmfQ2YdM27i+UaGG4j/QzXeWZaqEsCdR58xgR2jis/wCnvjCLdjRikd7iiFdNPnHbXqIgj13mhnqL4i3bmKN7CtcsKVUFCQZZdi0cbiPxW2Lww9UVyW5pGx9RZet+yyXGIXvBKn8ivnTOMOlu/cS22pFYgGp+YdbYu8ul77EHkDafxVEWocuRT6QmckxxakWhUVTUzCDekii1t2YWol1t6fuMdJiacyzCSZYbe9WGyPhsKXPtRBfwasq7cCvRhAg2jem0xBBg8Vde4PR2MGPSlXLYoTya8qWgbAU2q6Vak3LdNaaW2On2IVLwGMNq6lwcoyuP+kg/9qixXJNRPkA13NfjJYKf0rVwsRuGhVB9J3JFZ7isZi8xv6lVrjLpACxFsEwvJ2E9/wA0O3LtdZdjblu6GtsVb1Hp6e9aHNz+0Hub7NpyzK8W9qXRWhArf1BqkCPLEg+vNVOXWUtXjZncsRqIgkjkR+aFsv6zxVsnTckn5p7xxIFMPjHZ9ZY65mRtB9qwqGPFk3xX3mlO0H3U3SmG0m+942wFGoqisXP7QBI83b/6rOLkSSPlkxMTHafevcyzW4xm87NHGozH0HahvMM7ZxpXYU+S+NP0qkVZZ3s3RG9T7UVdE9K//k8QZvFLapqbSAzE6gAonYdzO/HFZhNH/wAGM/GGzJFdwtu8rWmkwuo+a3Pp5l0/9daI4IpoFKuQ66k6EXBWxcsvcfcBtYQ6QN5BCgb+47V7l3Xd17mkKrOxAAkjc9gBP0rSc3xFlbTHEMi248xuEKsfU1kGUZWcRcbwEW7aW7qt3TKEQ8r5uQSAJWJ+lXkvE/Qux6afYW4vOjctywIIlWWODtDe4Mnfcbc9gMdT534OFNsb3L6Opn9ls+Vmj1O4H0J7VMxnSd3C4O7cKqWUKV0kuFGsa2KMsTG8796z3MsS1xizksx5J/j6D2pUs0oqnd/MFpeCrZa4NuniteGkqQLZwqVIt265trUyzbo7EtnKWq9NupIWuGoAWQ3FRnNSr1Q7lEkLbOJryKVdqtHQIkFWGEEColq0TxUu1aPegkF0XmV4kCQRseanPiVEbVQ23gU6LpIoVOgW2y0u4mfpTPjzsBJpnD4Zm3Ow9alNi0tDYfUmo5t9Er3F+iJ3JFKkuYg7iN6VSvmSvkDV1aaKVerksim72RkDmjeKY+Sso3FRrhqbibRUwahuKWhbQwwp/A2ZNN6atMutwKNypBJXwPWbWmpmBWXG8RUdjUDHZv4RhRJrMrnKjT0qIfVl5heKTtz6VRCpeZ5k199TxMRtUSunijtjRR7Xdt4rrB4Y3HC1cZj02bdvUDNW5pOmQiLjCYkkxxJmPp6VuvwUzC2+Ba0CPEt3XLDuVeCjfTlf+mvnu21FPS+b4jDP4mHco0FSYDAqYJBVgQRIB+1DuWOVsuz6Uxujw2Dxp0nVqIA0x5tROwEetfOeYIviOLZ1IHYISIJQMdJM+oipeLz7EYh/6917nsTCj6IIUfiuL1ng1n1GVZKpFWVpt02yVYeFTT2d6TAVJjFpanWhTSW4qQKYUjx6ju9OXGqLeeqBkN3XqKxrq41cCjQo6Aqfl+B1me1R8JY1sBV/bthRt2qNl9DWIwmkbVGVKtGIZYpu1hR3rPPIl0RKyKtgninEuIpjlqYzDFtGlB96i4KzpktyaqPPbDSLK7mJAkmKH8fmTXDA4pzHXC59uwpm1hhT3UUDV9HVu4YG9Ku/BpUkKmHX7RXI4Ne0q6kzQDWbrVORvXlKuc+xUyb4Q08D8CnMJxSpUEvskh2PHg0M4/5jSpUWn7HFa3NeUqVdNELDI/8AiiijNW/omlSrFl/9CeANt8/eirKh5KVKi1HgpkhB5qlpyPpXlKkPong8YUy1KlVxEsVe0qVGy0M36g3qVKqYEiK1IV7SqIUWWUcmrOlSpU/IQ9aFc3ztSpVjQ5FbeNNpzSpVoiH5OXFMUqVXLsNdEd23pUqVMEH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14346" name="Picture 10" descr="http://botany.cz/foto/thlaspiarvherb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1285860"/>
            <a:ext cx="4482023" cy="3357586"/>
          </a:xfrm>
          <a:prstGeom prst="rect">
            <a:avLst/>
          </a:prstGeom>
          <a:noFill/>
        </p:spPr>
      </p:pic>
      <p:pic>
        <p:nvPicPr>
          <p:cNvPr id="14348" name="Picture 12" descr="http://t1.gstatic.com/images?q=tbn:ANd9GcRueyyFQtE_SXMC2-5pN_4Wdg7c8SICHhPLq2To1iVJ04vyEB7io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14942" y="4786322"/>
            <a:ext cx="2466975" cy="18478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Plicník lékařský</a:t>
            </a:r>
            <a:endParaRPr lang="cs-CZ" dirty="0">
              <a:solidFill>
                <a:schemeClr val="accent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4338" name="AutoShape 2" descr="data:image/jpeg;base64,/9j/4AAQSkZJRgABAQAAAQABAAD/2wCEAAkGBhMREBQUExQVFBQUGBQYFxcYFRQVFRcUFRUVFxcUFRQXHCYeFxkjGRQUHy8gIycpLCwsFx4xNTAqNSYrLCkBCQoKDgwOGg8PGiwkHyQsLCwsLCwpKSwsLCwsLCwsKSkpKSwsLCwpLCwsLCwsLCwsLCwsLCwsLCwpKSwsLCksLP/AABEIAMYA/wMBIgACEQEDEQH/xAAbAAACAgMBAAAAAAAAAAAAAAAEBQMGAAECB//EADwQAAEDAgUCBAUCBAUDBQAAAAEAAhEDIQQFEjFBUWEGInGBEzKRofCx4RTB0fEVI0JiggczchYkUpKi/8QAGgEAAwEBAQEAAAAAAAAAAAAAAgMEAQAFBv/EACURAAICAgICAgIDAQAAAAAAAAABAhEDIRIxBEETIjJRYXGhQ//aAAwDAQACEQMRAD8AU4o+d3qoqTVJjhFRyDGLAkKDJ+KF+zvF1JCXqevXEJTicWp0nLQa+vYS9yjKgouLkaynZMcGhsWFZXh5KbV6mkILLjClxQ1WSu2Dw+1g1XGIR+Jut4nDkJViKkJijYctIYnEo4Yzyqu0axcbJ/hMLqCxwERbB2YpwNiualV28pszLAFP/hoIXU6OdlZGNeTBKMo1LXWZhgNBkIL4wXVs6qD6NOXAgTdOKNSLJFTxMCyIy7GS66N2E7Y5rvAF0nxjwUTmGLEbpOcTddjwSnL6hqMns7fQlaFEBFB8hC1nQmyxzg6kFBu6ZDVMIduL4UjjO6xuECJpDXC9o6DpU9KsGrWX0Q+q1hMAzf0C7zTAGnBGxkehHCd8Mnj5rozkk+J1/FNK0+oYS0UXTPKNpU3JPE1Rsjbg9dyoa2VhGB5atVasolYVJCutg42UFDDEm6Zl4K2xoR2dSLdmVP8AzSqrmNUseVccyp/5o7qtZ3gZckPcEefHbENTNCt0PMboWrgoKLwhhbKNK0MaYxpQApg+dkPTcCmVCnqgNEk7AJVtjY/yaw9WFt+OgqWrlVUN1aDHWx97Jd8FzjAEkrfilF00GzWMzIRASwUXPN03GVEGHCCi6VBrUcovH+SJ5ybZBgcsgSQm1HyhY2oIUlOjq2SeV9g8WQ1cdCFxPiRrBujKmUyUBifDbSbpkUmddC6tngq2CEqUzwnLfDIbcKU5UQNkMtPRt2hfhqMhTU6Gm6MZR0qJ1aCuh9nsPHtinHYyDCzAUDUIKizakCbLWTYtwfpAJPZen41JlqfpFlGADWoCtRkoo44utsQso03G8E+xWeXJZJ1DbJGnzAxgoXNalZEVqpnZaEmBBk7Dr6Lz5RnB7Q1uugXKaDnV2xxc+mysGdtZ8Pf5QBfl5dJgDoJTbwzkDm+fSJm8nkWj2v7qPOvCWqq57RqHIiwBO89yen7fQeNiSx8ZexMtyv8ARU6IBAIUppjqucZhHU6jmERBtebeqhqmAvHnDjNxKr1ZqpCFadRgLumC43Rf8MG3WWkd2Cvy+OVJQpjld1ceIhLKuN7pMm2JnKuj0DNbVGpNm/zp1nI8zfVAY2jLlv8AzJYOpFVxFCeEKcPCtBwQAugnMbKR8jYybdiljCFZ/CWELnl5NvlBO07nt09kjq0ySGtEkmArfkGFdQow+AQZmZBE7DvsvQ8GHLJya0jdyVJFrbgBog36pJh/DLGP1MJIJ+WNm8gH1/CnjcQGCZ8r/wD8n+iVY7NW0zqAkg3AXsSS/JlGPG5aR3XwDKjnSI0i3uqtjMM0VXBu3HSQBIB901p5/Tc+oSSARI9uFX/8TcSLhwJMTbkkwUjyorLiaR2XC4JykgmnhUdhGwUC7FAKClXq1XxSExudgPUr53i5ukSRcpukWV1K1ktrTqRdAPaPMZPb6LhwGqDYprxSithZME4K5IiMhafihF0e5rY4S7GURBjgINiqsFxFQFJMVcot9SJUJZysizVcWL8TgzuExyDCaGuceTHeAJ/VS4ejO6a/wxFM6d5EDqeiv8TIo5VZVCTboiZlBfoqDaYcPQwU/fRAAA2BEcR0/khcIdFMNPJ1GN73iD/xP/JSOrl8izWACwMTJm83gHr0XoyywxyckUU3FAWMy+nd3zO6CQHEbyQIj0lLcJQq1apfbyhzjBuO30hWGpRDQZ7G3pYnr7dUI7Bh1OqGuDHvaAIuSTfYG97SpXlc52yjx4RT6HmSZqCwA27DayYaHPabFsm+82MiSO4VGyTxN/Ds0PouNRsgkg8/2Vjy/O6lUeQTPU6Wjs0xJv0Xq42pLRP5OGSk3WjWc5Mx7XT5XgeVx0nkE73FxdUDMGupu0vEHg8ETuOyvGZZVXcHPLhsfKCRHSCVXc0wmqk7UC6q0SL3mRI/bmEHkePHKuXsmhcemI2mLqHEZnwhn4uyFZT1OXjOC9jbZupXJURpHlMaGAgypcRTEXXKgeKZf87ZYHulj6twm+cCWKuZrUhgIU8dwaIPYJnWYQLJNRed5Q+IxDqj4gpjRowEmlFDFb2Mcnpy8RvwrfRzZrWmnWZ81tQuPWNwqdgaxpmWo12bNIIqNOq2ktMDvP2Xr+J5eGOLhPTHYtPYZiMwcS6lSMgDUZMBotcONolS4euWjVYu8szBHX3Fik7HtdMum1pi59l1gXEHja8Re0SRv1uiz5L/ABej0llTjxQ5zR9Ou2QwMeT52hsM6a2kfeeqTfwDaVHyifmMkXiTsd7f3TNrtQjm+/Hr+dFw93EGIIPYHVO/SW/RT9poVNNw4lfZjQ5wb1P2VseWspD4VrDtvye6peJyd1KpMkjcbfy2T/KcSQGB0kbkT1iwOxiAlYVVr2F4Mo4oyk+xhi8xGgEm/a3uR6hbZiabma3kajFvSbBDYqlIMXubxe11XatU06rgAevoOY4v/NPb/Z6GPNHI+E0T53nzqT9LZ2B+vCceFJr03PqcmAPrKqeBaK+IE3DnCfSY3XpQa1jWtGwgWgDdR5Gl6PDyyisjcOih49j2VHNINiey6wriU8z/AAusfEi4sfa0/oEty7CanARuUn+hHG9oPwVGSAE4ZUAaWloJBF9/twQePVDUsS1jPJLSIk8yJ26Xv39EVlOE1eZxEzZsTHE83VEUof2XYfH1ykE4fLy+S6QON5ggGb+qLcWNAGw6X3G/ClZSIB5G47enqeqAxuaNY50QbCSLkR2/utcm+xzRw/y/PteODvsfpvbhLM6f8QCCWm0HpabmLwhsRiS7UZJF7xv2/X9pS6uyq6AIDbzO5vZu/wApAEo4oxOnojxuCfVg1KxcRZobBAHIiNxt1UtCj8IS0GR/uM+y1hMvLb6iJ3El1/fb6lFVmGzG3cYkG2nrNrqvHPh0y6M4y+vYL/6hxG7XOjoZv63Q9TOKu5ZfrJCc4Tw08Eue9oBERFv3UtfKukfQoPlzqTcZaJJeFkbcihZhi31ahc4DUYFhAsI+vdc0JBBTfN8M1rjaCEsfXACTyctslarRZqFIOpyq/jGEOhOMnxoLIQ2YU/MSkQdOmLg6ZfcxuwqvOYKjQ0qx4oeU+iqjnkB0biUOPaZCTPy2nTbNlXcdihqgbIXMc5e4xKHbh3uAJBg7GLH3S3jbKfWgv/EoWjjdRWqGXjkplQy9sTZDSQPMgpyU8wNMkeUONSZiRBEXgEboHCU2gp3l+Ja17SOCFsJOD0FGbTtHdJ3IiIE/WI7H86LK7REjkXAN94nuAeikq0SHFzR5HXcB/p/3fdao1hHDmkOEam7QLzPe8wq+dq0enjamrRBSw3xHEOMgDpybkz9d+YWjhfhw2Rc7dgCR91F/GaHskGx7mBw4kbxJsiaMVK7SDDTYE2BgHni89r90Se+QlpxyV6Mcd/vzO5n9Emzhs09QGnpGq+8E7Ai8dOkqx47BNYLvbBInfb6bKvYgPLHMaLQYgXidyQIE33O333nfQeVfS0LPCWG/9yySR5htb9OF6tVy8BpIcZgabCCNj7rzTI3iliWa/KO8QZBA5/kVfWYkHY29TMdhyos19nmvoWY2IIN+OsRug8MwURMS8xA9Z4/NimFYaqhbw5xiBHP80HVOmo7oIHSwDZh0+Xj2WY5aG+OrewfDOh2p5BHWR/5ENtZH08e2lxqvw4WkbEC+/JCXVXVIMmGkgBoFnAETPAstuqAGfKC8bD/S0QZkXngnlU8P2ejGcn0ifMs9e4lroAEW4OxB1T3lCUcR1kxwA4X2O+6Jo0B/8evNvNE7+gRjqX+0ydthA6Rwu4s5xk+wMvmPKQBG5a36/otvBjytH/2mRbiPuETEEgtAnexkcTuuKdAPBtAI3kzfpay1RkDxoW1QTy0R0BggGIvvwocOINzJm5EEz06T68IzF0gASTEdCHOngxGyW4OpeAyo4kyC3+pKJWVePiUpJy6LQzMdIA0kk8ugbLp+O33cb2ANh9FxhcI9zRqt2MuI9xspcVhIpmDBNhH+kERMqmOOTPRlmxxWlsp2cgOPWbpM7LwU5zbLzTLBrLnES6d//L3QQY4KGcnjk4ny+abjNpkOBoOYia7pXdJyGxVUApMpWxLnuz0TEOslWU5eKjnlwkAxHB/LJlUdZReH8QNVRhIBDtQ7gi/6KnxK51I7x4qWRJkWaeDqFQf9sDe7fKb9CFzleUMp4f4TjMSJI4JJtCsrYLSQbdikedYoMEWcOeq9NqK+x7mLFbqio5pkLif8kiBve3aFqjk9VpAcW+oJsL3NuyZUcYBMDSDyDvbe/qixiJHrte0T/defOEJu6IsviQ5uhE/LntO7b9CpsLRcxxkyPsnkki5k7fn9Oy18AR8o/mPogeJejH496TIRjC2OnNtx0WYuiHBpa2G9LC0g7RtbgWhSVTpB8shsOIJg3mIMS4kzbsoHNNRhAOkg23Ii1pi+59UChx0mKWLJhdro5bRfNwbXM7EdQdvsuTgyyqXTaq0uDi5o8s8jdt5uSDCJy+s//UCXNMQTsHAmD1BUWOpaX6ogWjcHSTtFudQ3TLrQ5T5q0Y5pmHeYab72BF/tHEHql2JpNpiW6iDtO54BdHofonOYUiBSdpmWxBBiZO4/klLQ574MjaSY+kDYdAl8q6GOn2wfD5aapLqvyggt3PHy34v+WTuhitJN7tNrmx9eeiLpUBoJAhrAAB1OwHf9kI6nEQLbzYzfc8/ZJlPm/wCCKubdDIAVQ0ts76bcoSuNOt4N3ucBG0zcx+cLmnWLTIPr29pUtF/mBidMAA9Tcn2S4LgFhXFsX18vIETDrGNPlgHr1uP05UD2AuJOkhukSDbbn6C6Y1cN/ECs6k8udTgvM2IIkWP8uiCfgzbU6Hm4BE+VwsdXJt7KrlZfile+xhQphotIsLhx9OpB+iJbiHRZ3NwRJ7dLJVSq6DDpbHJHl3N56FTsxEixFp23P5ZcmO0GGrctImIJIO+/EeqIwNRrWlxG4ibbX6d+JSqvUdd0SOSCNjtKCxOdxTIY3ffcwbwegvF0ak0csfyPijutT11Q0g6NRLo23gAx9YVppUqQgU6ZFhvYKp4DHVA74L9JDocDGkyRO3PqrhlBFRnlcdQ6725VGDs9KceGNL9ErqhNvK3k+n1uFX8WHudA+XqUxxrqoe+YIDQPQE/ZDsZN9lavsiGuLsrdbCEVnagRJJBN5G34OJC5fh5TjNmfJ1k/SI+myW1XwJXh+VFRytI8TyIVN0Ksf5RZJ/iEqXNMxlxCFoydkeLHS2KjD2z1Go5ZgG02OLnQHO5PA4H51XNQwuKeKp/K+J6HYjsmeHx+T7BeI4qexwKzAdxfeJk+wSbPXi3k8pkSbGbGw6KDNM7bTHle1twB1JJ2A6KHNqE0xrqapmNt44C9CdSTSPo8E+MrbF9WqKTmskmm8eWQCWnkSLkX23UlekW22ngyDebgeplV+ri20DrgujaSIBPIHELMDmVOoZOoe4JAjgnuoL9Mh8rycXyPiPNPMm/+489uv5dTYesW8k9fMeRflLhVJ1FuqBEnS2Bfk/XqsNV0gh1rXg+5A3O/9lnoCGeMtoYYrMGiNLXaS0ABxLhMzIkbRPX5lPSeZncAncmbmxAIv5p9FHl2SVKxkC0aZcbbXkH1/IW8zyGrSuCTJOxMNvsIJMf0CC43R0pt/pDT4NyeRDTwb7g8zYXKmo4YOkEQ4CRsdTfTfjnolOXl7WNdcbiTExe8F1h3TahidOlw3H2HP16dUqU7E/X8okuZGMKHNlrmagLTAMxANuqQ5JRf8MlwOtx35I69fbt9bLVp6mGPldBH9+efssy7DDXJuxgLj/x/AEvm6oRk/YBmI0s0ci5/8jtPoP1KT46ppBjhbzrNAHSYJkuPFz3HRJKuZSN0KWicdZZjtbCXRLXQdpM87KasLEs5sJ7pbk4mm88SL7RvyjqrCfl269N+UfQy3VoWUaFXDVdYeW6rPHDmibOHP3Tyq0Q08CdJNjHFiLblA4zFWAsSCD9EVl1XU3SZJA/Sb+qanZT483B76JhWBGlwk7DgO2PHPKGrYeDOk7zPXfr2P3XQF4MHeD22R40hp2gne8gkW23CNIulQjpYV8ObILmk+UzLgR1I9d+q5qVHtMtpkHadO4FoJ52umWOw8tltoEzfykTzx+3Ckp1w5sk3O9+eUU5OCshyyePaFmJeXiS4seySzQBDSdxvZvYWRmS5q4GH/ONnNs7vI5UGJc1oMJY2tLpFiOUqGeSfI3H5+SP1ltFqr4tzWnVBDrEx6dDvZDsxfwzpdMkSIuD6d9kH/FGqyI8w3I6Qbx1mE0rU2OpTN2gEGOm/sRI916kZ84coF3y8oOUQOvW3c7c7DoOiqueZ0AICs2ZYQuEBVPFeGDrmSvNhFSfKfZ4sp27YrweAdUdqKsOEwIFkxyrK9LVJVo6XbLpTbFSkx3UNklzIbFOagSrGtkHskx7Flazyl8hvAImOkqOvnr3O0skA7k7kdAOE1xbAWXS1jG6hAVMs0oWl7GQyygnFewLOP+2lGX4zQ6+ysOaYE1GwELhvCrtyhxyiobOscOY8lgbZoAPzRPMwLzfburBQwbYEXsCZkQSOB9AkOWYOtTIDXHSDOk3H7eyZnLntOr4gkmTIInUCSSZPMfm+84yVWV480aroeZVijTAEH2vc+l+iZVsya4Wie8j9VUKeL0DcudFyZiZ/N12zxG2YLTfv+yjlGPLTFyyRb7HJwwqGYdfoPtdSGm0QLt6kiYn0KF/9RhrfK0E3BmZjqPzqlRzl3xNR/uOAVvE7k/ZcaWGAZGpruRHWNlrMPJQ0s3qiD6Bw29gUuyXMG1BaNVyWj1mW/nBRuKHlB3iSLe9vv9ULilJMe0pK0VDMclLr3SXEZQ5qvkA9EJiaAKJOiOxRkuHIw757ff0U+NltGQPXe1+qY0MMBQcO469Qh8dRboEm8fkDkI7+xUtYyvYdribhNW4g0xIHmKiY1vAlduhZytivkrsko1W1GwDD7CDsbAR690SzMnMlpZYltzHA2nkIL4YAsocLjXMdAJA6Tb6eyYsjXaGx8hosDMxNOi/TpIfIh141f6tM7jTCpuY5kWEx+TunWZ4hxZuqZjMT5rolJ5H/AAKlNzdjbDVnPFypmOAKUU8yhsLKNYkyinFUDJqiyUXjdH4fEFx0yYO/846KttxUIrCZoGuBSYSlj/FgxySj0y5Yij5ZVWzrOBT9ke7OviNgFU/xLRIMkpmPbAilZYcl8RB6b13BwkLy3DYwsIIV3yPMtbbosseO0FKKfRaqiX1hf1TF4sluICnQgCo4cOcGnaVZW+FaYAgBVqqdLpCueXYovY09k+W0mHEWnw60cLt+T9k9+K0KGvixeLoHFG0IP4TSe6WZpiIMFPX3dKq2f4gawEt9mPRBiQIslWvzpg1pcg8Vhi0ysa2C0N6d2JDjMe7XpAKdZQddk+peHmbkBFDXY1PQs8PUnsgmYMSrc3zM2377O6SghQaBARNGsI0xH9eI/OUL3odhnxlQorPNMmBYfgv+bIdmNkplm2GkaovBGwP0uO3XZV1jyLHhLk/YGaPGQ/8AiTSIvJ7g7Eb/AFQOc1Ipt226Gx6IqjiNVIRa9xB7cklDZ2IpDvvvfb6/umXsf/yFWGNux+xUh6oBtXcDdGUMO4iSmJEdnL6lj0SynVmpumePwdR7YptJNvv1PA2+qmyfwTWe+0cTfiBJmIF5XNI0kqNBZ7Kr5jgASvScT4HrNpklzQAJMm36fkpK3wc97iA7zAeYGGxOwvElMTUdGxdaZQDS0qSnWgJ/mvg+sw20m8RqEn0S2t4frNHmYRaZsRHciw/cdUyrOpCfE4/oucNVLjupa+TOAJuo8I3SUVRoFDfDOcxL86rudvsjaeIjdGMwzKoug5KLsclZVMPQLzAVswIFFl1sZYyiJSDM80LzA2XNvK6XQaSgtnrDnJfiBdGDZDYgKQiF2IbLfRWjw/XDqLeyrJN0ZlOMLCWxynxego9jbNcXpMyhsLmTZMlL89rEtJVNxGYva7slpOUtDErZ6Bi8xaJhVHMahqPSv/GXTujaGI1XWzg47MyRoLw1fRuocyx7TylWcVXjZJP4lx3KOOLlsyKstuS43z2V3wuYyIK8wyTE6X7q+ZY7VBWzjTDkq6HcXlJM/wA6+FsT7Jlj8W1jd1XquE+K2XXN0ltXsG6LLgsX8eiHDYi9iJPWCLBJs2p6RIEb/ULrwz/lF1M/K7awBnrIFz69lNnzdTTxPrv6AdFziroqb5wUvaIMgr66bxN2uAi2xB7cx9l34mqaaAME3A9FH4Vo+WoNJDiRBgwRyD+eyf1csY8tLjOkhw4Goc9/2S8k1GSM5LjRVcp8OVXw5w0D/dY/TdWmhlrWC/m29PyQuateDuVPgMufWu0tEEC7r/nKBZXPSJnXo6FamBxZTZdnQpVJkAc2J+oHdE4/wsWU9Ydqjcaf06pR5ngNtEj/AEiZnqBK7ioPemA9MMxviSrVgPdpYTwNt72uUsYCamoS8EusSQ6BPzetrI5+TVL/AOXaRcAmYJi07I3JMRSpahUB1E7xsOlz9oRaTuTO97BaGNAAYKDQ47A8+pIWnYFxJcaVmnzNDv0AuN06z+vQfSi5NtJgj7wgKeWVKjGCmwtG5JfYzyAOEfJ3UdmsV5llbKlMxpAdYAGXNJ9QvOMzyo0ahBHWD1E7r1QZZUdULDq1iIt5SBzJvCC8TeGC+jDmw7Zp1SJgzYQihJp76CieUV3wu8HVePllQ1KLmVSyoIIKt+V5e0sBVTQ5z4oQ12VajYuhKXhZ53KupDWLn4wO0LU66FSm5DJpsoqzl0CoaijEgdU3THKA0ulyXYhnK6wtUiYTF0atDTN2Nc0qj5jQAKtBxBeI5hU/OqFRhvdFiSbHY6btgr2BEZbjQHQUnOKK1QedUhUcdbClVF7qYNjwlGYeGZEtRWA16ATKbZfiJsVPycehCdFGwuAeypDhA6qz1c3FJluic5nl7XMJheeY4u+IWnZEpfIMYy/xypVdc2TvDZgdkgy/BwQU6Y0Nul5EvQGxxh6hBBH2t902qCTNoiY79p2hVsZsxvKdZPmlOpLQb9TtBsffn6oJJuI7HJq1+x5k5bN453XWLqXgfugw5zXREQI6Iqu+m5ggn4hNwbNDdt+SbfQqHjfYizf+Fh9B9UO8zS3yxsJMmfQKxZDlNJrPitBcY1Akza8WG0pSMP8ADwbnEwaoAA40+nJ3KMw+ffBoNZpl+htxECflHrCrgowSsJaN4rxRUdIa0NHQgk9wh8NhDUa+s4tiYPlFyYkNA2IHK5wtVxquFNt3tM6r9dRB4mfumGW+GqrruIaOBvIjccJS5ZH+wdssmDZTewObtb+kFJfE+Bp2DBNUwLdO45KhwVc0TUbqe0tmGhsk99iOiC/jHveHSS+RHUkcp2TInCmthN6Fr8GdWmrqb0BtbtOycZVjnU26Ph69IJ3gxvsbcpi7IzXIfWdFhIAAAjiUDmGCOFe1w8zDtO4P8x6pShKH29GVWwnH1Kj6UtpvaYtBbMd+UqxVf4tNt7ghpBvE8yU3o5y80y4BrtMXmO20bpOyX1WmoLcgQ23WyOck+n2azz3/AKgeHoYMQIEENMRvAjv15STLM/0therZ7hKVSjVptGprm+UmfK7n1G1l4VWwjqb3NO7SQfYqzDK40/Q601sfYzOy5R0M4gXSzDjUu34MDcwnxiOikkejtCje1TQuHrzkeeQVqdkNSs4I5+yCqbpkOzg5+Lp0t4Va8Q5xTcLRbZb8W4cmmx4McFUuqe8p0MduxlnFV8mUZljxN0AjstwjnmwJVElo1lvwuPbphM8rplx8olc5J4SDNL653HyWJvtfhWZmDgFrGANaJtwP9x5KkkkuwQQ5XqkPM2sGnqOTwpcv8KYWZLGg7guBcU2w2DBF6mknYObv77IirgA2RrBLWy4gEtHQCNykfJJfj0bbE1bJaZkBjYsPlg25UL8jbHytt2TdpsZtHFwT6LYd2SXmyfs4TOyanF6bJveJ36DYIduTtpODmtbbkWO3Udk/NIb/AFWjTB3Rxzy9hJC52N+IYfAIAAMC4G0+y5+HfYkT+eilzTAgGQQbAmPsk78a+m4lriDb+yDVj3iU9otODwdI1AKrjoDZHzAGTs3mPTdFZbgabcQKpgU5cGyQTq2EtH5debZv41r0tJgOnqQDP0usyv8A6qQW/FpAAXJbeYO0Ht+neQ74sjSaSYrgk6PVs+a19RgpmXkEO0+3TtP0VgwOJY5jTqFhBuBcdQdtl5blv/U/Dtqa7ixsbcnpNpaEZiPGdAuLi9oBJNpInzWt6H1hcucHy49+jVBnoIzqlrIMiOYs7iP1QuXZfRqE1Q0yHHyzt0VVoZ/h3lpY5rhaQ0yT6zsTdPH5yxrgaXktBFhJnp/Nasje5r/AeL/Q/qYhlIhptN7m2977pRm+KFUGG6mDnaHdY54UDsS15NTVMGwduR1/VGVKdDSBJiRMGZEbuHG6KU3NNejGmKK7GimDSBa7Z53Bn87IjL8Q2m2Sw69n8WO0BGtrsZLGFpbBdc29LbpPXzA1S1xaJAixPNwl1WzKomxeJpk6mtvsdQkHa9l5Rn/hp78RUfTLS1zvvzEL0bHYvU0+YDiJAHYlV7EYUwHAwOu/3TcTabYf4op1PwhWZ0k91p/gOs6+q3VXqrhW6dVMvc7YggzEXO1kUCWsBY0ucN2ujnlOlln6R3yehRK1UWLFL6EERQddYsRw7MIM3o/EwlQdBK83WLFbj6GR6JKFPU4DqvU/CHh5lOk2rAL3GG9AZ3KxYumaWX4JlzbEuA8x4vwPZNcDhWU6Aqu1OmHRNt4Ftj7rFikfVgoCpVGVXeUOa574G2loKa5vh24ei7TcugEmJt0ssWJMEuDkaumCOwrTUZTaBIA1Em7i4Tvey5qYPS8g33W1iU4r/TDT8RxtpmIA+6HfjOyxYlLsNCyvWJJI2SvMKUR3np1WLEKb5NFGLsp/iJnlb0k/kKv1aNlixexi/FAZPzZxRZeFbMk8JCoA57rdB/VaWJ8noyTpFnw2mkwtY0DSjKWPLASfMbRfZYsSLJ7YVgBqGozcmADAClxWYabAXg3/ADdYsWtIJN0ZgMQ6pItE8zPst4xmgjnbkrFiU0q6CUmBOBqXBiIsb3/CoqTi3UDcRIEmJWLFstVQU9mZfXfJLT5rSSTBHQjlS43OXOdpENdbzC3Gy2sQz0tCL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4340" name="AutoShape 4" descr="data:image/jpeg;base64,/9j/4AAQSkZJRgABAQAAAQABAAD/2wCEAAkGBhMREBQUExQVFBQUGBQYFxcYFRQVFRcUFRUVFxcUFRQXHCYeFxkjGRQUHy8gIycpLCwsFx4xNTAqNSYrLCkBCQoKDgwOGg8PGiwkHyQsLCwsLCwpKSwsLCwsLCwsKSkpKSwsLCwpLCwsLCwsLCwsLCwsLCwsLCwpKSwsLCksLP/AABEIAMYA/wMBIgACEQEDEQH/xAAbAAACAgMBAAAAAAAAAAAAAAAEBQMGAAECB//EADwQAAEDAgUCBAUCBAUDBQAAAAEAAhEDIQQFEjFBUWEGInGBEzKRofCx4RTB0fEVI0JiggczchYkUpKi/8QAGgEAAwEBAQEAAAAAAAAAAAAAAgMEAQAFBv/EACURAAICAgICAgIDAQAAAAAAAAABAhEDIRIxBEETIjJRYXGhQ//aAAwDAQACEQMRAD8AU4o+d3qoqTVJjhFRyDGLAkKDJ+KF+zvF1JCXqevXEJTicWp0nLQa+vYS9yjKgouLkaynZMcGhsWFZXh5KbV6mkILLjClxQ1WSu2Dw+1g1XGIR+Jut4nDkJViKkJijYctIYnEo4Yzyqu0axcbJ/hMLqCxwERbB2YpwNiualV28pszLAFP/hoIXU6OdlZGNeTBKMo1LXWZhgNBkIL4wXVs6qD6NOXAgTdOKNSLJFTxMCyIy7GS66N2E7Y5rvAF0nxjwUTmGLEbpOcTddjwSnL6hqMns7fQlaFEBFB8hC1nQmyxzg6kFBu6ZDVMIduL4UjjO6xuECJpDXC9o6DpU9KsGrWX0Q+q1hMAzf0C7zTAGnBGxkehHCd8Mnj5rozkk+J1/FNK0+oYS0UXTPKNpU3JPE1Rsjbg9dyoa2VhGB5atVasolYVJCutg42UFDDEm6Zl4K2xoR2dSLdmVP8AzSqrmNUseVccyp/5o7qtZ3gZckPcEefHbENTNCt0PMboWrgoKLwhhbKNK0MaYxpQApg+dkPTcCmVCnqgNEk7AJVtjY/yaw9WFt+OgqWrlVUN1aDHWx97Jd8FzjAEkrfilF00GzWMzIRASwUXPN03GVEGHCCi6VBrUcovH+SJ5ybZBgcsgSQm1HyhY2oIUlOjq2SeV9g8WQ1cdCFxPiRrBujKmUyUBifDbSbpkUmddC6tngq2CEqUzwnLfDIbcKU5UQNkMtPRt2hfhqMhTU6Gm6MZR0qJ1aCuh9nsPHtinHYyDCzAUDUIKizakCbLWTYtwfpAJPZen41JlqfpFlGADWoCtRkoo44utsQso03G8E+xWeXJZJ1DbJGnzAxgoXNalZEVqpnZaEmBBk7Dr6Lz5RnB7Q1uugXKaDnV2xxc+mysGdtZ8Pf5QBfl5dJgDoJTbwzkDm+fSJm8nkWj2v7qPOvCWqq57RqHIiwBO89yen7fQeNiSx8ZexMtyv8ARU6IBAIUppjqucZhHU6jmERBtebeqhqmAvHnDjNxKr1ZqpCFadRgLumC43Rf8MG3WWkd2Cvy+OVJQpjld1ceIhLKuN7pMm2JnKuj0DNbVGpNm/zp1nI8zfVAY2jLlv8AzJYOpFVxFCeEKcPCtBwQAugnMbKR8jYybdiljCFZ/CWELnl5NvlBO07nt09kjq0ySGtEkmArfkGFdQow+AQZmZBE7DvsvQ8GHLJya0jdyVJFrbgBog36pJh/DLGP1MJIJ+WNm8gH1/CnjcQGCZ8r/wD8n+iVY7NW0zqAkg3AXsSS/JlGPG5aR3XwDKjnSI0i3uqtjMM0VXBu3HSQBIB901p5/Tc+oSSARI9uFX/8TcSLhwJMTbkkwUjyorLiaR2XC4JykgmnhUdhGwUC7FAKClXq1XxSExudgPUr53i5ukSRcpukWV1K1ktrTqRdAPaPMZPb6LhwGqDYprxSithZME4K5IiMhafihF0e5rY4S7GURBjgINiqsFxFQFJMVcot9SJUJZysizVcWL8TgzuExyDCaGuceTHeAJ/VS4ejO6a/wxFM6d5EDqeiv8TIo5VZVCTboiZlBfoqDaYcPQwU/fRAAA2BEcR0/khcIdFMNPJ1GN73iD/xP/JSOrl8izWACwMTJm83gHr0XoyywxyckUU3FAWMy+nd3zO6CQHEbyQIj0lLcJQq1apfbyhzjBuO30hWGpRDQZ7G3pYnr7dUI7Bh1OqGuDHvaAIuSTfYG97SpXlc52yjx4RT6HmSZqCwA27DayYaHPabFsm+82MiSO4VGyTxN/Ds0PouNRsgkg8/2Vjy/O6lUeQTPU6Wjs0xJv0Xq42pLRP5OGSk3WjWc5Mx7XT5XgeVx0nkE73FxdUDMGupu0vEHg8ETuOyvGZZVXcHPLhsfKCRHSCVXc0wmqk7UC6q0SL3mRI/bmEHkePHKuXsmhcemI2mLqHEZnwhn4uyFZT1OXjOC9jbZupXJURpHlMaGAgypcRTEXXKgeKZf87ZYHulj6twm+cCWKuZrUhgIU8dwaIPYJnWYQLJNRed5Q+IxDqj4gpjRowEmlFDFb2Mcnpy8RvwrfRzZrWmnWZ81tQuPWNwqdgaxpmWo12bNIIqNOq2ktMDvP2Xr+J5eGOLhPTHYtPYZiMwcS6lSMgDUZMBotcONolS4euWjVYu8szBHX3Fik7HtdMum1pi59l1gXEHja8Re0SRv1uiz5L/ABej0llTjxQ5zR9Ou2QwMeT52hsM6a2kfeeqTfwDaVHyifmMkXiTsd7f3TNrtQjm+/Hr+dFw93EGIIPYHVO/SW/RT9poVNNw4lfZjQ5wb1P2VseWspD4VrDtvye6peJyd1KpMkjcbfy2T/KcSQGB0kbkT1iwOxiAlYVVr2F4Mo4oyk+xhi8xGgEm/a3uR6hbZiabma3kajFvSbBDYqlIMXubxe11XatU06rgAevoOY4v/NPb/Z6GPNHI+E0T53nzqT9LZ2B+vCceFJr03PqcmAPrKqeBaK+IE3DnCfSY3XpQa1jWtGwgWgDdR5Gl6PDyyisjcOih49j2VHNINiey6wriU8z/AAusfEi4sfa0/oEty7CanARuUn+hHG9oPwVGSAE4ZUAaWloJBF9/twQePVDUsS1jPJLSIk8yJ26Xv39EVlOE1eZxEzZsTHE83VEUof2XYfH1ykE4fLy+S6QON5ggGb+qLcWNAGw6X3G/ClZSIB5G47enqeqAxuaNY50QbCSLkR2/utcm+xzRw/y/PteODvsfpvbhLM6f8QCCWm0HpabmLwhsRiS7UZJF7xv2/X9pS6uyq6AIDbzO5vZu/wApAEo4oxOnojxuCfVg1KxcRZobBAHIiNxt1UtCj8IS0GR/uM+y1hMvLb6iJ3El1/fb6lFVmGzG3cYkG2nrNrqvHPh0y6M4y+vYL/6hxG7XOjoZv63Q9TOKu5ZfrJCc4Tw08Eue9oBERFv3UtfKukfQoPlzqTcZaJJeFkbcihZhi31ahc4DUYFhAsI+vdc0JBBTfN8M1rjaCEsfXACTyctslarRZqFIOpyq/jGEOhOMnxoLIQ2YU/MSkQdOmLg6ZfcxuwqvOYKjQ0qx4oeU+iqjnkB0biUOPaZCTPy2nTbNlXcdihqgbIXMc5e4xKHbh3uAJBg7GLH3S3jbKfWgv/EoWjjdRWqGXjkplQy9sTZDSQPMgpyU8wNMkeUONSZiRBEXgEboHCU2gp3l+Ja17SOCFsJOD0FGbTtHdJ3IiIE/WI7H86LK7REjkXAN94nuAeikq0SHFzR5HXcB/p/3fdao1hHDmkOEam7QLzPe8wq+dq0enjamrRBSw3xHEOMgDpybkz9d+YWjhfhw2Rc7dgCR91F/GaHskGx7mBw4kbxJsiaMVK7SDDTYE2BgHni89r90Se+QlpxyV6Mcd/vzO5n9Emzhs09QGnpGq+8E7Ai8dOkqx47BNYLvbBInfb6bKvYgPLHMaLQYgXidyQIE33O333nfQeVfS0LPCWG/9yySR5htb9OF6tVy8BpIcZgabCCNj7rzTI3iliWa/KO8QZBA5/kVfWYkHY29TMdhyos19nmvoWY2IIN+OsRug8MwURMS8xA9Z4/NimFYaqhbw5xiBHP80HVOmo7oIHSwDZh0+Xj2WY5aG+OrewfDOh2p5BHWR/5ENtZH08e2lxqvw4WkbEC+/JCXVXVIMmGkgBoFnAETPAstuqAGfKC8bD/S0QZkXngnlU8P2ejGcn0ifMs9e4lroAEW4OxB1T3lCUcR1kxwA4X2O+6Jo0B/8evNvNE7+gRjqX+0ydthA6Rwu4s5xk+wMvmPKQBG5a36/otvBjytH/2mRbiPuETEEgtAnexkcTuuKdAPBtAI3kzfpay1RkDxoW1QTy0R0BggGIvvwocOINzJm5EEz06T68IzF0gASTEdCHOngxGyW4OpeAyo4kyC3+pKJWVePiUpJy6LQzMdIA0kk8ugbLp+O33cb2ANh9FxhcI9zRqt2MuI9xspcVhIpmDBNhH+kERMqmOOTPRlmxxWlsp2cgOPWbpM7LwU5zbLzTLBrLnES6d//L3QQY4KGcnjk4ny+abjNpkOBoOYia7pXdJyGxVUApMpWxLnuz0TEOslWU5eKjnlwkAxHB/LJlUdZReH8QNVRhIBDtQ7gi/6KnxK51I7x4qWRJkWaeDqFQf9sDe7fKb9CFzleUMp4f4TjMSJI4JJtCsrYLSQbdikedYoMEWcOeq9NqK+x7mLFbqio5pkLif8kiBve3aFqjk9VpAcW+oJsL3NuyZUcYBMDSDyDvbe/qixiJHrte0T/defOEJu6IsviQ5uhE/LntO7b9CpsLRcxxkyPsnkki5k7fn9Oy18AR8o/mPogeJejH496TIRjC2OnNtx0WYuiHBpa2G9LC0g7RtbgWhSVTpB8shsOIJg3mIMS4kzbsoHNNRhAOkg23Ii1pi+59UChx0mKWLJhdro5bRfNwbXM7EdQdvsuTgyyqXTaq0uDi5o8s8jdt5uSDCJy+s//UCXNMQTsHAmD1BUWOpaX6ogWjcHSTtFudQ3TLrQ5T5q0Y5pmHeYab72BF/tHEHql2JpNpiW6iDtO54BdHofonOYUiBSdpmWxBBiZO4/klLQ574MjaSY+kDYdAl8q6GOn2wfD5aapLqvyggt3PHy34v+WTuhitJN7tNrmx9eeiLpUBoJAhrAAB1OwHf9kI6nEQLbzYzfc8/ZJlPm/wCCKubdDIAVQ0ts76bcoSuNOt4N3ucBG0zcx+cLmnWLTIPr29pUtF/mBidMAA9Tcn2S4LgFhXFsX18vIETDrGNPlgHr1uP05UD2AuJOkhukSDbbn6C6Y1cN/ECs6k8udTgvM2IIkWP8uiCfgzbU6Hm4BE+VwsdXJt7KrlZfile+xhQphotIsLhx9OpB+iJbiHRZ3NwRJ7dLJVSq6DDpbHJHl3N56FTsxEixFp23P5ZcmO0GGrctImIJIO+/EeqIwNRrWlxG4ibbX6d+JSqvUdd0SOSCNjtKCxOdxTIY3ffcwbwegvF0ak0csfyPijutT11Q0g6NRLo23gAx9YVppUqQgU6ZFhvYKp4DHVA74L9JDocDGkyRO3PqrhlBFRnlcdQ6725VGDs9KceGNL9ErqhNvK3k+n1uFX8WHudA+XqUxxrqoe+YIDQPQE/ZDsZN9lavsiGuLsrdbCEVnagRJJBN5G34OJC5fh5TjNmfJ1k/SI+myW1XwJXh+VFRytI8TyIVN0Ksf5RZJ/iEqXNMxlxCFoydkeLHS2KjD2z1Go5ZgG02OLnQHO5PA4H51XNQwuKeKp/K+J6HYjsmeHx+T7BeI4qexwKzAdxfeJk+wSbPXi3k8pkSbGbGw6KDNM7bTHle1twB1JJ2A6KHNqE0xrqapmNt44C9CdSTSPo8E+MrbF9WqKTmskmm8eWQCWnkSLkX23UlekW22ngyDebgeplV+ri20DrgujaSIBPIHELMDmVOoZOoe4JAjgnuoL9Mh8rycXyPiPNPMm/+489uv5dTYesW8k9fMeRflLhVJ1FuqBEnS2Bfk/XqsNV0gh1rXg+5A3O/9lnoCGeMtoYYrMGiNLXaS0ABxLhMzIkbRPX5lPSeZncAncmbmxAIv5p9FHl2SVKxkC0aZcbbXkH1/IW8zyGrSuCTJOxMNvsIJMf0CC43R0pt/pDT4NyeRDTwb7g8zYXKmo4YOkEQ4CRsdTfTfjnolOXl7WNdcbiTExe8F1h3TahidOlw3H2HP16dUqU7E/X8okuZGMKHNlrmagLTAMxANuqQ5JRf8MlwOtx35I69fbt9bLVp6mGPldBH9+efssy7DDXJuxgLj/x/AEvm6oRk/YBmI0s0ci5/8jtPoP1KT46ppBjhbzrNAHSYJkuPFz3HRJKuZSN0KWicdZZjtbCXRLXQdpM87KasLEs5sJ7pbk4mm88SL7RvyjqrCfl269N+UfQy3VoWUaFXDVdYeW6rPHDmibOHP3Tyq0Q08CdJNjHFiLblA4zFWAsSCD9EVl1XU3SZJA/Sb+qanZT483B76JhWBGlwk7DgO2PHPKGrYeDOk7zPXfr2P3XQF4MHeD22R40hp2gne8gkW23CNIulQjpYV8ObILmk+UzLgR1I9d+q5qVHtMtpkHadO4FoJ52umWOw8tltoEzfykTzx+3Ckp1w5sk3O9+eUU5OCshyyePaFmJeXiS4seySzQBDSdxvZvYWRmS5q4GH/ONnNs7vI5UGJc1oMJY2tLpFiOUqGeSfI3H5+SP1ltFqr4tzWnVBDrEx6dDvZDsxfwzpdMkSIuD6d9kH/FGqyI8w3I6Qbx1mE0rU2OpTN2gEGOm/sRI916kZ84coF3y8oOUQOvW3c7c7DoOiqueZ0AICs2ZYQuEBVPFeGDrmSvNhFSfKfZ4sp27YrweAdUdqKsOEwIFkxyrK9LVJVo6XbLpTbFSkx3UNklzIbFOagSrGtkHskx7Flazyl8hvAImOkqOvnr3O0skA7k7kdAOE1xbAWXS1jG6hAVMs0oWl7GQyygnFewLOP+2lGX4zQ6+ysOaYE1GwELhvCrtyhxyiobOscOY8lgbZoAPzRPMwLzfburBQwbYEXsCZkQSOB9AkOWYOtTIDXHSDOk3H7eyZnLntOr4gkmTIInUCSSZPMfm+84yVWV480aroeZVijTAEH2vc+l+iZVsya4Wie8j9VUKeL0DcudFyZiZ/N12zxG2YLTfv+yjlGPLTFyyRb7HJwwqGYdfoPtdSGm0QLt6kiYn0KF/9RhrfK0E3BmZjqPzqlRzl3xNR/uOAVvE7k/ZcaWGAZGpruRHWNlrMPJQ0s3qiD6Bw29gUuyXMG1BaNVyWj1mW/nBRuKHlB3iSLe9vv9ULilJMe0pK0VDMclLr3SXEZQ5qvkA9EJiaAKJOiOxRkuHIw757ff0U+NltGQPXe1+qY0MMBQcO469Qh8dRboEm8fkDkI7+xUtYyvYdribhNW4g0xIHmKiY1vAlduhZytivkrsko1W1GwDD7CDsbAR690SzMnMlpZYltzHA2nkIL4YAsocLjXMdAJA6Tb6eyYsjXaGx8hosDMxNOi/TpIfIh141f6tM7jTCpuY5kWEx+TunWZ4hxZuqZjMT5rolJ5H/AAKlNzdjbDVnPFypmOAKUU8yhsLKNYkyinFUDJqiyUXjdH4fEFx0yYO/846KttxUIrCZoGuBSYSlj/FgxySj0y5Yij5ZVWzrOBT9ke7OviNgFU/xLRIMkpmPbAilZYcl8RB6b13BwkLy3DYwsIIV3yPMtbbosseO0FKKfRaqiX1hf1TF4sluICnQgCo4cOcGnaVZW+FaYAgBVqqdLpCueXYovY09k+W0mHEWnw60cLt+T9k9+K0KGvixeLoHFG0IP4TSe6WZpiIMFPX3dKq2f4gawEt9mPRBiQIslWvzpg1pcg8Vhi0ysa2C0N6d2JDjMe7XpAKdZQddk+peHmbkBFDXY1PQs8PUnsgmYMSrc3zM2377O6SghQaBARNGsI0xH9eI/OUL3odhnxlQorPNMmBYfgv+bIdmNkplm2GkaovBGwP0uO3XZV1jyLHhLk/YGaPGQ/8AiTSIvJ7g7Eb/AFQOc1Ipt226Gx6IqjiNVIRa9xB7cklDZ2IpDvvvfb6/umXsf/yFWGNux+xUh6oBtXcDdGUMO4iSmJEdnL6lj0SynVmpumePwdR7YptJNvv1PA2+qmyfwTWe+0cTfiBJmIF5XNI0kqNBZ7Kr5jgASvScT4HrNpklzQAJMm36fkpK3wc97iA7zAeYGGxOwvElMTUdGxdaZQDS0qSnWgJ/mvg+sw20m8RqEn0S2t4frNHmYRaZsRHciw/cdUyrOpCfE4/oucNVLjupa+TOAJuo8I3SUVRoFDfDOcxL86rudvsjaeIjdGMwzKoug5KLsclZVMPQLzAVswIFFl1sZYyiJSDM80LzA2XNvK6XQaSgtnrDnJfiBdGDZDYgKQiF2IbLfRWjw/XDqLeyrJN0ZlOMLCWxynxego9jbNcXpMyhsLmTZMlL89rEtJVNxGYva7slpOUtDErZ6Bi8xaJhVHMahqPSv/GXTujaGI1XWzg47MyRoLw1fRuocyx7TylWcVXjZJP4lx3KOOLlsyKstuS43z2V3wuYyIK8wyTE6X7q+ZY7VBWzjTDkq6HcXlJM/wA6+FsT7Jlj8W1jd1XquE+K2XXN0ltXsG6LLgsX8eiHDYi9iJPWCLBJs2p6RIEb/ULrwz/lF1M/K7awBnrIFz69lNnzdTTxPrv6AdFziroqb5wUvaIMgr66bxN2uAi2xB7cx9l34mqaaAME3A9FH4Vo+WoNJDiRBgwRyD+eyf1csY8tLjOkhw4Goc9/2S8k1GSM5LjRVcp8OVXw5w0D/dY/TdWmhlrWC/m29PyQuateDuVPgMufWu0tEEC7r/nKBZXPSJnXo6FamBxZTZdnQpVJkAc2J+oHdE4/wsWU9Ydqjcaf06pR5ngNtEj/AEiZnqBK7ioPemA9MMxviSrVgPdpYTwNt72uUsYCamoS8EusSQ6BPzetrI5+TVL/AOXaRcAmYJi07I3JMRSpahUB1E7xsOlz9oRaTuTO97BaGNAAYKDQ47A8+pIWnYFxJcaVmnzNDv0AuN06z+vQfSi5NtJgj7wgKeWVKjGCmwtG5JfYzyAOEfJ3UdmsV5llbKlMxpAdYAGXNJ9QvOMzyo0ahBHWD1E7r1QZZUdULDq1iIt5SBzJvCC8TeGC+jDmw7Zp1SJgzYQihJp76CieUV3wu8HVePllQ1KLmVSyoIIKt+V5e0sBVTQ5z4oQ12VajYuhKXhZ53KupDWLn4wO0LU66FSm5DJpsoqzl0CoaijEgdU3THKA0ulyXYhnK6wtUiYTF0atDTN2Nc0qj5jQAKtBxBeI5hU/OqFRhvdFiSbHY6btgr2BEZbjQHQUnOKK1QedUhUcdbClVF7qYNjwlGYeGZEtRWA16ATKbZfiJsVPycehCdFGwuAeypDhA6qz1c3FJluic5nl7XMJheeY4u+IWnZEpfIMYy/xypVdc2TvDZgdkgy/BwQU6Y0Nul5EvQGxxh6hBBH2t902qCTNoiY79p2hVsZsxvKdZPmlOpLQb9TtBsffn6oJJuI7HJq1+x5k5bN453XWLqXgfugw5zXREQI6Iqu+m5ggn4hNwbNDdt+SbfQqHjfYizf+Fh9B9UO8zS3yxsJMmfQKxZDlNJrPitBcY1Akza8WG0pSMP8ADwbnEwaoAA40+nJ3KMw+ffBoNZpl+htxECflHrCrgowSsJaN4rxRUdIa0NHQgk9wh8NhDUa+s4tiYPlFyYkNA2IHK5wtVxquFNt3tM6r9dRB4mfumGW+GqrruIaOBvIjccJS5ZH+wdssmDZTewObtb+kFJfE+Bp2DBNUwLdO45KhwVc0TUbqe0tmGhsk99iOiC/jHveHSS+RHUkcp2TInCmthN6Fr8GdWmrqb0BtbtOycZVjnU26Ph69IJ3gxvsbcpi7IzXIfWdFhIAAAjiUDmGCOFe1w8zDtO4P8x6pShKH29GVWwnH1Kj6UtpvaYtBbMd+UqxVf4tNt7ghpBvE8yU3o5y80y4BrtMXmO20bpOyX1WmoLcgQ23WyOck+n2azz3/AKgeHoYMQIEENMRvAjv15STLM/0therZ7hKVSjVptGprm+UmfK7n1G1l4VWwjqb3NO7SQfYqzDK40/Q601sfYzOy5R0M4gXSzDjUu34MDcwnxiOikkejtCje1TQuHrzkeeQVqdkNSs4I5+yCqbpkOzg5+Lp0t4Va8Q5xTcLRbZb8W4cmmx4McFUuqe8p0MduxlnFV8mUZljxN0AjstwjnmwJVElo1lvwuPbphM8rplx8olc5J4SDNL653HyWJvtfhWZmDgFrGANaJtwP9x5KkkkuwQQ5XqkPM2sGnqOTwpcv8KYWZLGg7guBcU2w2DBF6mknYObv77IirgA2RrBLWy4gEtHQCNykfJJfj0bbE1bJaZkBjYsPlg25UL8jbHytt2TdpsZtHFwT6LYd2SXmyfs4TOyanF6bJveJ36DYIduTtpODmtbbkWO3Udk/NIb/AFWjTB3Rxzy9hJC52N+IYfAIAAMC4G0+y5+HfYkT+eilzTAgGQQbAmPsk78a+m4lriDb+yDVj3iU9otODwdI1AKrjoDZHzAGTs3mPTdFZbgabcQKpgU5cGyQTq2EtH5debZv41r0tJgOnqQDP0usyv8A6qQW/FpAAXJbeYO0Ht+neQ74sjSaSYrgk6PVs+a19RgpmXkEO0+3TtP0VgwOJY5jTqFhBuBcdQdtl5blv/U/Dtqa7ixsbcnpNpaEZiPGdAuLi9oBJNpInzWt6H1hcucHy49+jVBnoIzqlrIMiOYs7iP1QuXZfRqE1Q0yHHyzt0VVoZ/h3lpY5rhaQ0yT6zsTdPH5yxrgaXktBFhJnp/Nasje5r/AeL/Q/qYhlIhptN7m2977pRm+KFUGG6mDnaHdY54UDsS15NTVMGwduR1/VGVKdDSBJiRMGZEbuHG6KU3NNejGmKK7GimDSBa7Z53Bn87IjL8Q2m2Sw69n8WO0BGtrsZLGFpbBdc29LbpPXzA1S1xaJAixPNwl1WzKomxeJpk6mtvsdQkHa9l5Rn/hp78RUfTLS1zvvzEL0bHYvU0+YDiJAHYlV7EYUwHAwOu/3TcTabYf4op1PwhWZ0k91p/gOs6+q3VXqrhW6dVMvc7YggzEXO1kUCWsBY0ucN2ujnlOlln6R3yehRK1UWLFL6EERQddYsRw7MIM3o/EwlQdBK83WLFbj6GR6JKFPU4DqvU/CHh5lOk2rAL3GG9AZ3KxYumaWX4JlzbEuA8x4vwPZNcDhWU6Aqu1OmHRNt4Ftj7rFikfVgoCpVGVXeUOa574G2loKa5vh24ei7TcugEmJt0ssWJMEuDkaumCOwrTUZTaBIA1Em7i4Tvey5qYPS8g33W1iU4r/TDT8RxtpmIA+6HfjOyxYlLsNCyvWJJI2SvMKUR3np1WLEKb5NFGLsp/iJnlb0k/kKv1aNlixexi/FAZPzZxRZeFbMk8JCoA57rdB/VaWJ8noyTpFnw2mkwtY0DSjKWPLASfMbRfZYsSLJ7YVgBqGozcmADAClxWYabAXg3/ADdYsWtIJN0ZgMQ6pItE8zPst4xmgjnbkrFiU0q6CUmBOBqXBiIsb3/CoqTi3UDcRIEmJWLFstVQU9mZfXfJLT5rSSTBHQjlS43OXOdpENdbzC3Gy2sQz0tCL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4342" name="AutoShape 6" descr="data:image/jpeg;base64,/9j/4AAQSkZJRgABAQAAAQABAAD/2wCEAAkGBhMREBQUExQVFBQUGBQYFxcYFRQVFRcUFRUVFxcUFRQXHCYeFxkjGRQUHy8gIycpLCwsFx4xNTAqNSYrLCkBCQoKDgwOGg8PGiwkHyQsLCwsLCwpKSwsLCwsLCwsKSkpKSwsLCwpLCwsLCwsLCwsLCwsLCwsLCwpKSwsLCksLP/AABEIAMYA/wMBIgACEQEDEQH/xAAbAAACAgMBAAAAAAAAAAAAAAAEBQMGAAECB//EADwQAAEDAgUCBAUCBAUDBQAAAAEAAhEDIQQFEjFBUWEGInGBEzKRofCx4RTB0fEVI0JiggczchYkUpKi/8QAGgEAAwEBAQEAAAAAAAAAAAAAAgMEAQAFBv/EACURAAICAgICAgIDAQAAAAAAAAABAhEDIRIxBEETIjJRYXGhQ//aAAwDAQACEQMRAD8AU4o+d3qoqTVJjhFRyDGLAkKDJ+KF+zvF1JCXqevXEJTicWp0nLQa+vYS9yjKgouLkaynZMcGhsWFZXh5KbV6mkILLjClxQ1WSu2Dw+1g1XGIR+Jut4nDkJViKkJijYctIYnEo4Yzyqu0axcbJ/hMLqCxwERbB2YpwNiualV28pszLAFP/hoIXU6OdlZGNeTBKMo1LXWZhgNBkIL4wXVs6qD6NOXAgTdOKNSLJFTxMCyIy7GS66N2E7Y5rvAF0nxjwUTmGLEbpOcTddjwSnL6hqMns7fQlaFEBFB8hC1nQmyxzg6kFBu6ZDVMIduL4UjjO6xuECJpDXC9o6DpU9KsGrWX0Q+q1hMAzf0C7zTAGnBGxkehHCd8Mnj5rozkk+J1/FNK0+oYS0UXTPKNpU3JPE1Rsjbg9dyoa2VhGB5atVasolYVJCutg42UFDDEm6Zl4K2xoR2dSLdmVP8AzSqrmNUseVccyp/5o7qtZ3gZckPcEefHbENTNCt0PMboWrgoKLwhhbKNK0MaYxpQApg+dkPTcCmVCnqgNEk7AJVtjY/yaw9WFt+OgqWrlVUN1aDHWx97Jd8FzjAEkrfilF00GzWMzIRASwUXPN03GVEGHCCi6VBrUcovH+SJ5ybZBgcsgSQm1HyhY2oIUlOjq2SeV9g8WQ1cdCFxPiRrBujKmUyUBifDbSbpkUmddC6tngq2CEqUzwnLfDIbcKU5UQNkMtPRt2hfhqMhTU6Gm6MZR0qJ1aCuh9nsPHtinHYyDCzAUDUIKizakCbLWTYtwfpAJPZen41JlqfpFlGADWoCtRkoo44utsQso03G8E+xWeXJZJ1DbJGnzAxgoXNalZEVqpnZaEmBBk7Dr6Lz5RnB7Q1uugXKaDnV2xxc+mysGdtZ8Pf5QBfl5dJgDoJTbwzkDm+fSJm8nkWj2v7qPOvCWqq57RqHIiwBO89yen7fQeNiSx8ZexMtyv8ARU6IBAIUppjqucZhHU6jmERBtebeqhqmAvHnDjNxKr1ZqpCFadRgLumC43Rf8MG3WWkd2Cvy+OVJQpjld1ceIhLKuN7pMm2JnKuj0DNbVGpNm/zp1nI8zfVAY2jLlv8AzJYOpFVxFCeEKcPCtBwQAugnMbKR8jYybdiljCFZ/CWELnl5NvlBO07nt09kjq0ySGtEkmArfkGFdQow+AQZmZBE7DvsvQ8GHLJya0jdyVJFrbgBog36pJh/DLGP1MJIJ+WNm8gH1/CnjcQGCZ8r/wD8n+iVY7NW0zqAkg3AXsSS/JlGPG5aR3XwDKjnSI0i3uqtjMM0VXBu3HSQBIB901p5/Tc+oSSARI9uFX/8TcSLhwJMTbkkwUjyorLiaR2XC4JykgmnhUdhGwUC7FAKClXq1XxSExudgPUr53i5ukSRcpukWV1K1ktrTqRdAPaPMZPb6LhwGqDYprxSithZME4K5IiMhafihF0e5rY4S7GURBjgINiqsFxFQFJMVcot9SJUJZysizVcWL8TgzuExyDCaGuceTHeAJ/VS4ejO6a/wxFM6d5EDqeiv8TIo5VZVCTboiZlBfoqDaYcPQwU/fRAAA2BEcR0/khcIdFMNPJ1GN73iD/xP/JSOrl8izWACwMTJm83gHr0XoyywxyckUU3FAWMy+nd3zO6CQHEbyQIj0lLcJQq1apfbyhzjBuO30hWGpRDQZ7G3pYnr7dUI7Bh1OqGuDHvaAIuSTfYG97SpXlc52yjx4RT6HmSZqCwA27DayYaHPabFsm+82MiSO4VGyTxN/Ds0PouNRsgkg8/2Vjy/O6lUeQTPU6Wjs0xJv0Xq42pLRP5OGSk3WjWc5Mx7XT5XgeVx0nkE73FxdUDMGupu0vEHg8ETuOyvGZZVXcHPLhsfKCRHSCVXc0wmqk7UC6q0SL3mRI/bmEHkePHKuXsmhcemI2mLqHEZnwhn4uyFZT1OXjOC9jbZupXJURpHlMaGAgypcRTEXXKgeKZf87ZYHulj6twm+cCWKuZrUhgIU8dwaIPYJnWYQLJNRed5Q+IxDqj4gpjRowEmlFDFb2Mcnpy8RvwrfRzZrWmnWZ81tQuPWNwqdgaxpmWo12bNIIqNOq2ktMDvP2Xr+J5eGOLhPTHYtPYZiMwcS6lSMgDUZMBotcONolS4euWjVYu8szBHX3Fik7HtdMum1pi59l1gXEHja8Re0SRv1uiz5L/ABej0llTjxQ5zR9Ou2QwMeT52hsM6a2kfeeqTfwDaVHyifmMkXiTsd7f3TNrtQjm+/Hr+dFw93EGIIPYHVO/SW/RT9poVNNw4lfZjQ5wb1P2VseWspD4VrDtvye6peJyd1KpMkjcbfy2T/KcSQGB0kbkT1iwOxiAlYVVr2F4Mo4oyk+xhi8xGgEm/a3uR6hbZiabma3kajFvSbBDYqlIMXubxe11XatU06rgAevoOY4v/NPb/Z6GPNHI+E0T53nzqT9LZ2B+vCceFJr03PqcmAPrKqeBaK+IE3DnCfSY3XpQa1jWtGwgWgDdR5Gl6PDyyisjcOih49j2VHNINiey6wriU8z/AAusfEi4sfa0/oEty7CanARuUn+hHG9oPwVGSAE4ZUAaWloJBF9/twQePVDUsS1jPJLSIk8yJ26Xv39EVlOE1eZxEzZsTHE83VEUof2XYfH1ykE4fLy+S6QON5ggGb+qLcWNAGw6X3G/ClZSIB5G47enqeqAxuaNY50QbCSLkR2/utcm+xzRw/y/PteODvsfpvbhLM6f8QCCWm0HpabmLwhsRiS7UZJF7xv2/X9pS6uyq6AIDbzO5vZu/wApAEo4oxOnojxuCfVg1KxcRZobBAHIiNxt1UtCj8IS0GR/uM+y1hMvLb6iJ3El1/fb6lFVmGzG3cYkG2nrNrqvHPh0y6M4y+vYL/6hxG7XOjoZv63Q9TOKu5ZfrJCc4Tw08Eue9oBERFv3UtfKukfQoPlzqTcZaJJeFkbcihZhi31ahc4DUYFhAsI+vdc0JBBTfN8M1rjaCEsfXACTyctslarRZqFIOpyq/jGEOhOMnxoLIQ2YU/MSkQdOmLg6ZfcxuwqvOYKjQ0qx4oeU+iqjnkB0biUOPaZCTPy2nTbNlXcdihqgbIXMc5e4xKHbh3uAJBg7GLH3S3jbKfWgv/EoWjjdRWqGXjkplQy9sTZDSQPMgpyU8wNMkeUONSZiRBEXgEboHCU2gp3l+Ja17SOCFsJOD0FGbTtHdJ3IiIE/WI7H86LK7REjkXAN94nuAeikq0SHFzR5HXcB/p/3fdao1hHDmkOEam7QLzPe8wq+dq0enjamrRBSw3xHEOMgDpybkz9d+YWjhfhw2Rc7dgCR91F/GaHskGx7mBw4kbxJsiaMVK7SDDTYE2BgHni89r90Se+QlpxyV6Mcd/vzO5n9Emzhs09QGnpGq+8E7Ai8dOkqx47BNYLvbBInfb6bKvYgPLHMaLQYgXidyQIE33O333nfQeVfS0LPCWG/9yySR5htb9OF6tVy8BpIcZgabCCNj7rzTI3iliWa/KO8QZBA5/kVfWYkHY29TMdhyos19nmvoWY2IIN+OsRug8MwURMS8xA9Z4/NimFYaqhbw5xiBHP80HVOmo7oIHSwDZh0+Xj2WY5aG+OrewfDOh2p5BHWR/5ENtZH08e2lxqvw4WkbEC+/JCXVXVIMmGkgBoFnAETPAstuqAGfKC8bD/S0QZkXngnlU8P2ejGcn0ifMs9e4lroAEW4OxB1T3lCUcR1kxwA4X2O+6Jo0B/8evNvNE7+gRjqX+0ydthA6Rwu4s5xk+wMvmPKQBG5a36/otvBjytH/2mRbiPuETEEgtAnexkcTuuKdAPBtAI3kzfpay1RkDxoW1QTy0R0BggGIvvwocOINzJm5EEz06T68IzF0gASTEdCHOngxGyW4OpeAyo4kyC3+pKJWVePiUpJy6LQzMdIA0kk8ugbLp+O33cb2ANh9FxhcI9zRqt2MuI9xspcVhIpmDBNhH+kERMqmOOTPRlmxxWlsp2cgOPWbpM7LwU5zbLzTLBrLnES6d//L3QQY4KGcnjk4ny+abjNpkOBoOYia7pXdJyGxVUApMpWxLnuz0TEOslWU5eKjnlwkAxHB/LJlUdZReH8QNVRhIBDtQ7gi/6KnxK51I7x4qWRJkWaeDqFQf9sDe7fKb9CFzleUMp4f4TjMSJI4JJtCsrYLSQbdikedYoMEWcOeq9NqK+x7mLFbqio5pkLif8kiBve3aFqjk9VpAcW+oJsL3NuyZUcYBMDSDyDvbe/qixiJHrte0T/defOEJu6IsviQ5uhE/LntO7b9CpsLRcxxkyPsnkki5k7fn9Oy18AR8o/mPogeJejH496TIRjC2OnNtx0WYuiHBpa2G9LC0g7RtbgWhSVTpB8shsOIJg3mIMS4kzbsoHNNRhAOkg23Ii1pi+59UChx0mKWLJhdro5bRfNwbXM7EdQdvsuTgyyqXTaq0uDi5o8s8jdt5uSDCJy+s//UCXNMQTsHAmD1BUWOpaX6ogWjcHSTtFudQ3TLrQ5T5q0Y5pmHeYab72BF/tHEHql2JpNpiW6iDtO54BdHofonOYUiBSdpmWxBBiZO4/klLQ574MjaSY+kDYdAl8q6GOn2wfD5aapLqvyggt3PHy34v+WTuhitJN7tNrmx9eeiLpUBoJAhrAAB1OwHf9kI6nEQLbzYzfc8/ZJlPm/wCCKubdDIAVQ0ts76bcoSuNOt4N3ucBG0zcx+cLmnWLTIPr29pUtF/mBidMAA9Tcn2S4LgFhXFsX18vIETDrGNPlgHr1uP05UD2AuJOkhukSDbbn6C6Y1cN/ECs6k8udTgvM2IIkWP8uiCfgzbU6Hm4BE+VwsdXJt7KrlZfile+xhQphotIsLhx9OpB+iJbiHRZ3NwRJ7dLJVSq6DDpbHJHl3N56FTsxEixFp23P5ZcmO0GGrctImIJIO+/EeqIwNRrWlxG4ibbX6d+JSqvUdd0SOSCNjtKCxOdxTIY3ffcwbwegvF0ak0csfyPijutT11Q0g6NRLo23gAx9YVppUqQgU6ZFhvYKp4DHVA74L9JDocDGkyRO3PqrhlBFRnlcdQ6725VGDs9KceGNL9ErqhNvK3k+n1uFX8WHudA+XqUxxrqoe+YIDQPQE/ZDsZN9lavsiGuLsrdbCEVnagRJJBN5G34OJC5fh5TjNmfJ1k/SI+myW1XwJXh+VFRytI8TyIVN0Ksf5RZJ/iEqXNMxlxCFoydkeLHS2KjD2z1Go5ZgG02OLnQHO5PA4H51XNQwuKeKp/K+J6HYjsmeHx+T7BeI4qexwKzAdxfeJk+wSbPXi3k8pkSbGbGw6KDNM7bTHle1twB1JJ2A6KHNqE0xrqapmNt44C9CdSTSPo8E+MrbF9WqKTmskmm8eWQCWnkSLkX23UlekW22ngyDebgeplV+ri20DrgujaSIBPIHELMDmVOoZOoe4JAjgnuoL9Mh8rycXyPiPNPMm/+489uv5dTYesW8k9fMeRflLhVJ1FuqBEnS2Bfk/XqsNV0gh1rXg+5A3O/9lnoCGeMtoYYrMGiNLXaS0ABxLhMzIkbRPX5lPSeZncAncmbmxAIv5p9FHl2SVKxkC0aZcbbXkH1/IW8zyGrSuCTJOxMNvsIJMf0CC43R0pt/pDT4NyeRDTwb7g8zYXKmo4YOkEQ4CRsdTfTfjnolOXl7WNdcbiTExe8F1h3TahidOlw3H2HP16dUqU7E/X8okuZGMKHNlrmagLTAMxANuqQ5JRf8MlwOtx35I69fbt9bLVp6mGPldBH9+efssy7DDXJuxgLj/x/AEvm6oRk/YBmI0s0ci5/8jtPoP1KT46ppBjhbzrNAHSYJkuPFz3HRJKuZSN0KWicdZZjtbCXRLXQdpM87KasLEs5sJ7pbk4mm88SL7RvyjqrCfl269N+UfQy3VoWUaFXDVdYeW6rPHDmibOHP3Tyq0Q08CdJNjHFiLblA4zFWAsSCD9EVl1XU3SZJA/Sb+qanZT483B76JhWBGlwk7DgO2PHPKGrYeDOk7zPXfr2P3XQF4MHeD22R40hp2gne8gkW23CNIulQjpYV8ObILmk+UzLgR1I9d+q5qVHtMtpkHadO4FoJ52umWOw8tltoEzfykTzx+3Ckp1w5sk3O9+eUU5OCshyyePaFmJeXiS4seySzQBDSdxvZvYWRmS5q4GH/ONnNs7vI5UGJc1oMJY2tLpFiOUqGeSfI3H5+SP1ltFqr4tzWnVBDrEx6dDvZDsxfwzpdMkSIuD6d9kH/FGqyI8w3I6Qbx1mE0rU2OpTN2gEGOm/sRI916kZ84coF3y8oOUQOvW3c7c7DoOiqueZ0AICs2ZYQuEBVPFeGDrmSvNhFSfKfZ4sp27YrweAdUdqKsOEwIFkxyrK9LVJVo6XbLpTbFSkx3UNklzIbFOagSrGtkHskx7Flazyl8hvAImOkqOvnr3O0skA7k7kdAOE1xbAWXS1jG6hAVMs0oWl7GQyygnFewLOP+2lGX4zQ6+ysOaYE1GwELhvCrtyhxyiobOscOY8lgbZoAPzRPMwLzfburBQwbYEXsCZkQSOB9AkOWYOtTIDXHSDOk3H7eyZnLntOr4gkmTIInUCSSZPMfm+84yVWV480aroeZVijTAEH2vc+l+iZVsya4Wie8j9VUKeL0DcudFyZiZ/N12zxG2YLTfv+yjlGPLTFyyRb7HJwwqGYdfoPtdSGm0QLt6kiYn0KF/9RhrfK0E3BmZjqPzqlRzl3xNR/uOAVvE7k/ZcaWGAZGpruRHWNlrMPJQ0s3qiD6Bw29gUuyXMG1BaNVyWj1mW/nBRuKHlB3iSLe9vv9ULilJMe0pK0VDMclLr3SXEZQ5qvkA9EJiaAKJOiOxRkuHIw757ff0U+NltGQPXe1+qY0MMBQcO469Qh8dRboEm8fkDkI7+xUtYyvYdribhNW4g0xIHmKiY1vAlduhZytivkrsko1W1GwDD7CDsbAR690SzMnMlpZYltzHA2nkIL4YAsocLjXMdAJA6Tb6eyYsjXaGx8hosDMxNOi/TpIfIh141f6tM7jTCpuY5kWEx+TunWZ4hxZuqZjMT5rolJ5H/AAKlNzdjbDVnPFypmOAKUU8yhsLKNYkyinFUDJqiyUXjdH4fEFx0yYO/846KttxUIrCZoGuBSYSlj/FgxySj0y5Yij5ZVWzrOBT9ke7OviNgFU/xLRIMkpmPbAilZYcl8RB6b13BwkLy3DYwsIIV3yPMtbbosseO0FKKfRaqiX1hf1TF4sluICnQgCo4cOcGnaVZW+FaYAgBVqqdLpCueXYovY09k+W0mHEWnw60cLt+T9k9+K0KGvixeLoHFG0IP4TSe6WZpiIMFPX3dKq2f4gawEt9mPRBiQIslWvzpg1pcg8Vhi0ysa2C0N6d2JDjMe7XpAKdZQddk+peHmbkBFDXY1PQs8PUnsgmYMSrc3zM2377O6SghQaBARNGsI0xH9eI/OUL3odhnxlQorPNMmBYfgv+bIdmNkplm2GkaovBGwP0uO3XZV1jyLHhLk/YGaPGQ/8AiTSIvJ7g7Eb/AFQOc1Ipt226Gx6IqjiNVIRa9xB7cklDZ2IpDvvvfb6/umXsf/yFWGNux+xUh6oBtXcDdGUMO4iSmJEdnL6lj0SynVmpumePwdR7YptJNvv1PA2+qmyfwTWe+0cTfiBJmIF5XNI0kqNBZ7Kr5jgASvScT4HrNpklzQAJMm36fkpK3wc97iA7zAeYGGxOwvElMTUdGxdaZQDS0qSnWgJ/mvg+sw20m8RqEn0S2t4frNHmYRaZsRHciw/cdUyrOpCfE4/oucNVLjupa+TOAJuo8I3SUVRoFDfDOcxL86rudvsjaeIjdGMwzKoug5KLsclZVMPQLzAVswIFFl1sZYyiJSDM80LzA2XNvK6XQaSgtnrDnJfiBdGDZDYgKQiF2IbLfRWjw/XDqLeyrJN0ZlOMLCWxynxego9jbNcXpMyhsLmTZMlL89rEtJVNxGYva7slpOUtDErZ6Bi8xaJhVHMahqPSv/GXTujaGI1XWzg47MyRoLw1fRuocyx7TylWcVXjZJP4lx3KOOLlsyKstuS43z2V3wuYyIK8wyTE6X7q+ZY7VBWzjTDkq6HcXlJM/wA6+FsT7Jlj8W1jd1XquE+K2XXN0ltXsG6LLgsX8eiHDYi9iJPWCLBJs2p6RIEb/ULrwz/lF1M/K7awBnrIFz69lNnzdTTxPrv6AdFziroqb5wUvaIMgr66bxN2uAi2xB7cx9l34mqaaAME3A9FH4Vo+WoNJDiRBgwRyD+eyf1csY8tLjOkhw4Goc9/2S8k1GSM5LjRVcp8OVXw5w0D/dY/TdWmhlrWC/m29PyQuateDuVPgMufWu0tEEC7r/nKBZXPSJnXo6FamBxZTZdnQpVJkAc2J+oHdE4/wsWU9Ydqjcaf06pR5ngNtEj/AEiZnqBK7ioPemA9MMxviSrVgPdpYTwNt72uUsYCamoS8EusSQ6BPzetrI5+TVL/AOXaRcAmYJi07I3JMRSpahUB1E7xsOlz9oRaTuTO97BaGNAAYKDQ47A8+pIWnYFxJcaVmnzNDv0AuN06z+vQfSi5NtJgj7wgKeWVKjGCmwtG5JfYzyAOEfJ3UdmsV5llbKlMxpAdYAGXNJ9QvOMzyo0ahBHWD1E7r1QZZUdULDq1iIt5SBzJvCC8TeGC+jDmw7Zp1SJgzYQihJp76CieUV3wu8HVePllQ1KLmVSyoIIKt+V5e0sBVTQ5z4oQ12VajYuhKXhZ53KupDWLn4wO0LU66FSm5DJpsoqzl0CoaijEgdU3THKA0ulyXYhnK6wtUiYTF0atDTN2Nc0qj5jQAKtBxBeI5hU/OqFRhvdFiSbHY6btgr2BEZbjQHQUnOKK1QedUhUcdbClVF7qYNjwlGYeGZEtRWA16ATKbZfiJsVPycehCdFGwuAeypDhA6qz1c3FJluic5nl7XMJheeY4u+IWnZEpfIMYy/xypVdc2TvDZgdkgy/BwQU6Y0Nul5EvQGxxh6hBBH2t902qCTNoiY79p2hVsZsxvKdZPmlOpLQb9TtBsffn6oJJuI7HJq1+x5k5bN453XWLqXgfugw5zXREQI6Iqu+m5ggn4hNwbNDdt+SbfQqHjfYizf+Fh9B9UO8zS3yxsJMmfQKxZDlNJrPitBcY1Akza8WG0pSMP8ADwbnEwaoAA40+nJ3KMw+ffBoNZpl+htxECflHrCrgowSsJaN4rxRUdIa0NHQgk9wh8NhDUa+s4tiYPlFyYkNA2IHK5wtVxquFNt3tM6r9dRB4mfumGW+GqrruIaOBvIjccJS5ZH+wdssmDZTewObtb+kFJfE+Bp2DBNUwLdO45KhwVc0TUbqe0tmGhsk99iOiC/jHveHSS+RHUkcp2TInCmthN6Fr8GdWmrqb0BtbtOycZVjnU26Ph69IJ3gxvsbcpi7IzXIfWdFhIAAAjiUDmGCOFe1w8zDtO4P8x6pShKH29GVWwnH1Kj6UtpvaYtBbMd+UqxVf4tNt7ghpBvE8yU3o5y80y4BrtMXmO20bpOyX1WmoLcgQ23WyOck+n2azz3/AKgeHoYMQIEENMRvAjv15STLM/0therZ7hKVSjVptGprm+UmfK7n1G1l4VWwjqb3NO7SQfYqzDK40/Q601sfYzOy5R0M4gXSzDjUu34MDcwnxiOikkejtCje1TQuHrzkeeQVqdkNSs4I5+yCqbpkOzg5+Lp0t4Va8Q5xTcLRbZb8W4cmmx4McFUuqe8p0MduxlnFV8mUZljxN0AjstwjnmwJVElo1lvwuPbphM8rplx8olc5J4SDNL653HyWJvtfhWZmDgFrGANaJtwP9x5KkkkuwQQ5XqkPM2sGnqOTwpcv8KYWZLGg7guBcU2w2DBF6mknYObv77IirgA2RrBLWy4gEtHQCNykfJJfj0bbE1bJaZkBjYsPlg25UL8jbHytt2TdpsZtHFwT6LYd2SXmyfs4TOyanF6bJveJ36DYIduTtpODmtbbkWO3Udk/NIb/AFWjTB3Rxzy9hJC52N+IYfAIAAMC4G0+y5+HfYkT+eilzTAgGQQbAmPsk78a+m4lriDb+yDVj3iU9otODwdI1AKrjoDZHzAGTs3mPTdFZbgabcQKpgU5cGyQTq2EtH5debZv41r0tJgOnqQDP0usyv8A6qQW/FpAAXJbeYO0Ht+neQ74sjSaSYrgk6PVs+a19RgpmXkEO0+3TtP0VgwOJY5jTqFhBuBcdQdtl5blv/U/Dtqa7ixsbcnpNpaEZiPGdAuLi9oBJNpInzWt6H1hcucHy49+jVBnoIzqlrIMiOYs7iP1QuXZfRqE1Q0yHHyzt0VVoZ/h3lpY5rhaQ0yT6zsTdPH5yxrgaXktBFhJnp/Nasje5r/AeL/Q/qYhlIhptN7m2977pRm+KFUGG6mDnaHdY54UDsS15NTVMGwduR1/VGVKdDSBJiRMGZEbuHG6KU3NNejGmKK7GimDSBa7Z53Bn87IjL8Q2m2Sw69n8WO0BGtrsZLGFpbBdc29LbpPXzA1S1xaJAixPNwl1WzKomxeJpk6mtvsdQkHa9l5Rn/hp78RUfTLS1zvvzEL0bHYvU0+YDiJAHYlV7EYUwHAwOu/3TcTabYf4op1PwhWZ0k91p/gOs6+q3VXqrhW6dVMvc7YggzEXO1kUCWsBY0ucN2ujnlOlln6R3yehRK1UWLFL6EERQddYsRw7MIM3o/EwlQdBK83WLFbj6GR6JKFPU4DqvU/CHh5lOk2rAL3GG9AZ3KxYumaWX4JlzbEuA8x4vwPZNcDhWU6Aqu1OmHRNt4Ftj7rFikfVgoCpVGVXeUOa574G2loKa5vh24ei7TcugEmJt0ssWJMEuDkaumCOwrTUZTaBIA1Em7i4Tvey5qYPS8g33W1iU4r/TDT8RxtpmIA+6HfjOyxYlLsNCyvWJJI2SvMKUR3np1WLEKb5NFGLsp/iJnlb0k/kKv1aNlixexi/FAZPzZxRZeFbMk8JCoA57rdB/VaWJ8noyTpFnw2mkwtY0DSjKWPLASfMbRfZYsSLJ7YVgBqGozcmADAClxWYabAXg3/ADdYsWtIJN0ZgMQ6pItE8zPst4xmgjnbkrFiU0q6CUmBOBqXBiIsb3/CoqTi3UDcRIEmJWLFstVQU9mZfXfJLT5rSSTBHQjlS43OXOdpENdbzC3Gy2sQz0tCL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14344" name="Picture 8" descr="http://blog.idnes.cz/blog/3299/134041/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2000240"/>
            <a:ext cx="4477580" cy="4177002"/>
          </a:xfrm>
          <a:prstGeom prst="rect">
            <a:avLst/>
          </a:prstGeom>
          <a:noFill/>
        </p:spPr>
      </p:pic>
      <p:pic>
        <p:nvPicPr>
          <p:cNvPr id="14346" name="Picture 10" descr="http://www.sci.muni.cz/bot_zahr/fotografie/venkovni%20rostliny/Pulmonaria%20officinali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86380" y="1571612"/>
            <a:ext cx="3423695" cy="513554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Podběl obecný</a:t>
            </a:r>
            <a:endParaRPr lang="cs-CZ" dirty="0">
              <a:solidFill>
                <a:schemeClr val="accent2">
                  <a:lumMod val="75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15362" name="Picture 2" descr="http://t1.gstatic.com/images?q=tbn:ANd9GcQr8bVtwYOIqUnDK1MYYpAgiSsd0mDzKf74xY2ouhxg-g55VPe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3429000"/>
            <a:ext cx="4387174" cy="3286148"/>
          </a:xfrm>
          <a:prstGeom prst="rect">
            <a:avLst/>
          </a:prstGeom>
          <a:noFill/>
        </p:spPr>
      </p:pic>
      <p:pic>
        <p:nvPicPr>
          <p:cNvPr id="15364" name="Picture 4" descr="http://t3.gstatic.com/images?q=tbn:ANd9GcSdnbbT61SsQNs0EImrWyebpnNh_3_E892ygrACffADedvZLsy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28" y="2214554"/>
            <a:ext cx="3088967" cy="4500594"/>
          </a:xfrm>
          <a:prstGeom prst="rect">
            <a:avLst/>
          </a:prstGeom>
          <a:noFill/>
        </p:spPr>
      </p:pic>
      <p:pic>
        <p:nvPicPr>
          <p:cNvPr id="12290" name="Picture 2" descr="http://t0.gstatic.com/images?q=tbn:ANd9GcQHpnMBJU-O563UAc43oPoc2JcwWwVCTOZiizMVej7EnkLIC-Q87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20" y="714356"/>
            <a:ext cx="1847850" cy="24669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Pomněnka rolní</a:t>
            </a:r>
            <a:endParaRPr lang="cs-CZ" dirty="0">
              <a:solidFill>
                <a:schemeClr val="accent2">
                  <a:lumMod val="75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16386" name="Picture 2" descr="http://t1.gstatic.com/images?q=tbn:ANd9GcTy4664iX9A_ELdWJw-ZCr8sUryq5BwGPg-LERNFkZxEzG3pqnTIsQYXC9NK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86380" y="1714488"/>
            <a:ext cx="3500462" cy="4673297"/>
          </a:xfrm>
          <a:prstGeom prst="rect">
            <a:avLst/>
          </a:prstGeom>
          <a:noFill/>
        </p:spPr>
      </p:pic>
      <p:pic>
        <p:nvPicPr>
          <p:cNvPr id="16388" name="Picture 4" descr="http://nd04.jxs.cz/217/331/18ed30b751_75206136_o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2571744"/>
            <a:ext cx="4572032" cy="3048022"/>
          </a:xfrm>
          <a:prstGeom prst="rect">
            <a:avLst/>
          </a:prstGeom>
          <a:noFill/>
        </p:spPr>
      </p:pic>
      <p:sp>
        <p:nvSpPr>
          <p:cNvPr id="11266" name="AutoShape 2" descr="data:image/jpeg;base64,/9j/4AAQSkZJRgABAQAAAQABAAD/2wCEAAkGBhQQEA8QDw8PDxAPDw8ODw0NDQ8NDw0PFBAVFBUQFBQXHCYeFxkjGRQSHy8gJCcpLCwsFR4xNTAqNSYrLCkBCQoKDgwOFw8PFykfHBwsLSksLCwsLCwsLCksKSwsLCwpKSwsLCksKSwsLCwsLCwpLCksLCwsLCkpLCksLCkpLP/AABEIAQMAwgMBIgACEQEDEQH/xAAbAAACAwEBAQAAAAAAAAAAAAADBAABAgUGB//EADsQAAICAQIDBgQDBgQHAAAAAAECAAMRBBIFITEGE0FRYXEiMoGRobHRB0JSYsHwIzNy4RQVFiRDU4L/xAAaAQADAQEBAQAAAAAAAAAAAAAAAQIDBAUG/8QALREAAgIBBAEDAgQHAAAAAAAAAAECEQMEEiExQQUTIlFhFHHB8CMyQlKR0eH/2gAMAwEAAhEDEQA/APCq0jGYzJunhLg5UTdJumDJNVItGbInekcMBYstMtMTXrGVgSvOGrlSE0aEvMoiVIJQatowkTSN0mZyQwoEphCKsplmVksAZJorIFlWIGJvEjLLEpDKxIFmhLgwN1COVRVBGqokgDosOqQKGHVpe0ZWySazJJ2odnm3lAzTCYEdE0axKhAsorJ6ECYQTxgiCdZcWUmLOJKzNMspRzmvgqw22YKwqSnWZ2QDEZoMXENSecH0ND6SMslZmyJyyEwG2TbCYllYWIAwmIZ1gTNIsRpRCBYNGhllMpFqJtXxKEhgAxW8MrQFKRpKpoBN8k33MkKA4OMytksCbiApRIwmhIRJkAAiURNsJQkiF3SDKxopBtXNUxg0MIYMriaBgxmDCVmYIm6xBgPUtDCL0iMCcsuyWVibEzNrIAE4i9gjbiAsWXFiAKYdGi5E2hm3gYyDLTrMCWGkpjHqTG62nLS6HXUzZDH98kS/4iSOxHMdZnMNYIAyWVRtTN4mFhFkNksGyweIwwgiIkIrbKZJtRCBZaGKNXBbJ9V4X+z/AE70KxLWGxVcWbipAKg4GOU4HHf2d205enNyDmVx/iKPYfN9J6L0OSMd3f5Ds8YK5ta8T1nZHsedU5awFakOG8C7fw+nrPo9PZihV2imsDGPkBzLw6B5I23Qmz4pXD4ntu1vYha1e/Tgjb8T1fuhfEr5eeJ4rE8vVaeWCe2QjMsGZJlAzlAKZhlmsy4kCFzVIKYxtmws3jyi0rFwky4jTLF7BHQnwLlpauZTCWBKsRvJkly4AEsEVcRxhAukZaYFDCqYEiEEholhZhxLUzo8O4DdqSBVWxBz8ZBVOX83SVjhKbqKsk5iwgj/ABTs7fpf86oqDyDjDIT5bh4+kRWayhKDqSpjPa9hO07IV0ro9isSa2QFmr8SCP4ep9Oc+jgjH6jE+GaLVPVYllRIsU5UrzPtjx8sT6NoP2jINq6um3TsR82xmRvXGNwH0M9nR6j4bZvr99iZ61aVr3HkoPxZGMM36zaXow5MpPkCMzl18e01ikpfQQOfOxRt5dcE8pWk09doL1WBgfldHWzB8+UjUZNZHJeGMZx/On/o3hHE4/JtMJ2htWvT3NZyHdP83iSCAPqZ8ap0rN8qs3+lSfyn3DVqh2s9HfMOrFVsYeoB/pOVrO2VNJ2LVaXztFfdGnn5fEAfsJrqdN+I2uTqv1Ma5pHzBezGpYFhprtoBJZkKDA55+LE5M+2d02qr/7ioBG59217opH8wTBP1M8j2o7IacBm0zBHStmalCzIxGMDLEkHr+E8/Uem7F/Dd13/AMNvYlVngwZeZkSjPGOcMDJugd0w1kuLNYsYayAd4Frpk2TYmTNmXMIYSNIReZJmSVQcDhEwywolFZCAVauVtjJSdLhfZe/U86qzt/8AYx2p9D4/SawxyyOoqx2Ndg+BrqdQTYM10qHZT0ZicKD6dT9J9fpQKoVQAByAUYA9hPKdjey9mi702sjd4E5Juyu3PUnHnPVK3IOMMueZH7vuJ72mxrBh+XD8kVbpAdbpUtRkdQyuCGVhkETwXDP2b77bDZZihbGFaoQ1lig8iT0UY957urildljojEkKwwBkqemeU3ZaK0+D5cclUbrLOXgB0+snHl0+r/le6i5Y5Q7E9FwWnSrtpqVfNsZdvdjzM8T+0TiC4SkYLlu8b+VRnH3J/Ceq4lqdU640umO4j/M1D11hfZdxyffH1ny3jOiurtYalWFp+IlyG35/eBHIj2lavL7ePZFd/wCCFyzj67U4rtXxYouPQDJ/v1jXCuIWI2nSuxqztVmZGKnA6DMv/pHUalt9KAIyg77GCKT0wPE/adngXZC6mxWvVWAKLlG3BUDDPXB/CYQwSkoyo6d8a7PS08d1KKP8VmPI5f4sDyI6Gbv19+pxvKAqQyEUpkH3xkD2InVfQr5AzJ0wXGBPb2JRo5FKnaPNW9s7gGrJCOpKsT1Uj0nP/wCd4DfFuJBLMerGa7b8FJuqsqBBtBVwilmYrjGB54JH0E5n/T94GRpr8efdOf6TxtTlnjuMYts7XqPic+UZu2kqcMrKfJlKn7GYM+aaadM5SoN1hBIVgnQCVomUMPasEBN07QgqQogq4YR2WibZJeZJQxgNNRcWQqPMkJo9F2N4KNTqPjUNXUN7g9CTyUY8ef5T6rSgQAKAABgAcgBPjvAuOvpLN9eGDDa6N0YZz9D6z2un/aJQwG8W1nxG0WD7j9J7uhzYo49rdMzZ682j3/CZY5GFCfEQCFbLEeuOQgeHWLci2jJR1DLkFSVPQ48I4AF6ADyA5YnoZYRyRcH0xxk4uzm06VamfugteSuVVS3eHoWLek6C2cuYH0UCee7Yceq0dD2WN8eD3VanFjt0GPELnGT4T4unaO28L319rur9Hsdgyn0JxOdQxaWO3GjT5ZOWfb+Lds9Pp8g2B3H/AIqcO2fU9B9TPm/FOKHXapXt+BWZKwAc93Xu8/PmTn1nEzCqZ5WXWSy8NcfQhcH1miqtQFUABVCjkeQAxClPLn7c55bgfaUOq1uyi3GBnkbAPEevpO/Tfnxn0uHJHJFSj0ZsKtmW2dCQdrevkYR0zWvIbt23GRnrjPtLd2VS7IrKATklc++J47iWs1AvBUHuyMhFUHd6cuhPP7TxfU/VMmlyxxwinfPL+nhfc7dPp1ki22ewZlWzaMHu15t5ueZx+EZVszl6C9mB20lmU/E4UkZ+kZNzfvA+2MY+k9TSahanDHIl2rOfLD25OLM8Y4KmprZHAJwdjEc0bHIg+E+Ta3RNTY9dgAdDhsHI6eB8p9T4jxVKKzZYcAcgPFm/hHmZ8u4hrDdY9rYy7FiB0HkB6AYH0nk+rKHx/u/T7kxFJeZRlZngDZiyLtDvAkTWJNhK4WDQQghZaLxJLklWMXV4at4vthUg0OxxDLMHWYWCdEHpOE9v76EWsrXaqAKu4FWCgYAyP0h9d+0+9gRVVXV/MSbWHtnA/AzyLQJnX+LypVuHRfE3bUM1lrs1jAg2Mckj+E+npOL/AMGaWDHmM9VnYMzZWGBB5gzKOomny7KjKuzQsyAR0POFracvSOUY1t0/dP8AfnOnSBzJ5KPPxPgJOx7qXkHCnS8gtbWSRzAAAOSQMZb1n0ns5piunQu7uzKGG5icKR8IBPpj7z5alXfWlmzsXr6+k+yU2Dau3AXAwB5Y5fhPf9PSt14Hm4SiLV8OBbccnxOSSJX/ACxrWtZLNndpvVMfNjqI212AT9hOY+sK2Jhym7KZzjcSOS/edmq0mLUxrKkzPHlljfxZ0NPpyE+Cx0J+ba2OfnFLqtUqsK7wxOSDaiuc+5nRo5AemBNsfL7TSOOMI7IqkS5Nu2fLeJay2xz37szqSpDn5CDzAA5D6RMtPQ9uNEFuW1RgWqdwH8a45/UEfaeZzPltXBxyOLNG7NmZJmsTDzhoTMMZiRpkGWkQFUze6BzIzRUVYbfJF98koYwUlqJCZcFyARIUGAQwyxNCLaBYQxEE0VgmDl4lTQibBiutoyA3iv5S77GdUVQQD1bB2k+efaeu4VwQV4ssw7soKIVyqZ55Oepx4Y/KdlKCfmyfTM93TaGbhcnTNI5dqqjxvA+G72WsfKPiY+Y/3nv9IVQAMcYAA8gB4RHR6NUdiijLAA45ZxNXPunpaXTexF3y35MG9zGtbxOoDnYvsOZ+gE8Nx3jBucBQURD8IJ+It/EcTrarT5Y+84OupxY48j+OBOf1HJJQVdWVBHqeBds1KhNV8DDkLgCVb/UB0Pr09p6avVoV3rbWy4zuFikY/pPlW2YdZxQ9SnCNSVjcUei7Z8YS5q0rYOK9xZlOV3HHIHx5D8Z5xRKCQyLPOzZXmm5vyBAsFaIwYGxZntAUMyZtpiJklzDNNwbCJDRW6VJJKCjokTFtBZSBnPUEeBhkWRgRgjqPyhjrcrLj2L6XVjb8ZweS7tpA9m+3WNj85zluJLUWE8i2zJPLcc4H1wfpC8PvK5pf5lPwmdeTGnH7o2nC0PmCcTYMw84GcwAwiQbQtBxzPQQUbdFRjudHt6NQGSs9covP6DMeqt9DPH8K4uqZBclCc7SvyHzB8vSeuoqO0MxIU88lWzj2n1ulyrLHjtBkjsYZ9M3wsmW5j5eZHOaPC2zbZjljkviTjnyjOgtVWBqtNhOBs2lB785xOI8R1I4hsIPdEDGCdp8+eOZ5zl1esnikkjbHiUkEv0YRcuR3j/InUj+ZvIS6uDIRzAYnqSM5MYY094Thi2AORyMe5jldo5YH4id+OfuQUmuzCUaZw9Z2WRgdo2t4FeX4TyWr0jVuyOMMpwfI+o9J9RpsU/2Z4rtxsGoG35u7XfjwOTgfb+k83X4IKG9KmJHnCJA0yzTCmeFfIxkQVs2glus0A59ggxD3LBASGKiwJkrCKJCJFjQHbJCbZcdlnQqE2yTNJhmgI52u02/HPDL0b9YlscWK7/ukfEDnInVuEBtzNFmkuBqbXAdT5dD0IkYRVH7s4OSpPLx2mNZmc15QpRrldASOcBqLc/APaHubaM+fIfrAaKvJLn2EcfjGzfGtsdzO12c0Ya+lGwRv3EHodoLY/CfTXrJHLrjxnyzR6o1WJYvVGDD19PtPqGm1y21q6EMrDOfL0PqJ7fpU1slHzZzTt9it+rCqdikMcj4hgiCtFiGrc4Pe17uny8/95jiBzmC0qsxUuSdo2Jk89uTPSyYIZacgjkceiW6l6lKmpblySG+V09ciBOurxk3Io8mcIR9DznW7v+/Oef7U8MDUu4ADJh8jlyzg/gY8j9vG3BdEt2+RTX9rFTlR/iP/ABkYQev835TzN2paxizkszHLMepMXMoNPmM2qnmfy6+hQyqZmhRJS8PumNIZhFkdJe7nNS10IUtrgNsctSBKyWgBASGaYTBMxaAqSViSBVjdTQxeKVNCEyolUasMEgmiZSQIaNtXkYMzQmDtJ5HJU/0hhAak4GfUYjLg/wCn6ius+JtoPoPSOpVtAA8BFdGNzE+X5mPkRSfgrLLpAzHuFcds0xOw5U9UbpnzHkYk0EZUMksbuLpmR2OIdqHtUqFFYPJiCSxHlnwnpezvEFurBz/iIAHX8mHoZ8+eH0Ovepw9bbWH1BHkR4iduHXzhk3Tdp9k0fURbOd2ktA013qu0D1JAnEr7a5XDU/F4FH+E/Q9PxnM4vx5rwEA2JyJBOSx9fSelm12J43tdtoKONYJgLDESp86xmVbEL3sCZatGMcpWM7YrTZDNbymseAMXGBAlWWZM0srsAVkBG7BFHaZzQMuSVmSZ0I3SIcrMVrGkSUkaJi+yWqxruoPEqhMiiJ8SswFHuTHROTxFsv7YEEViXI3w5Phz5mN4mNOmFUek20zZEnbA2GCzNXNBb4qAjzImszAiJCKZvEwsKIICphpswbmNjBM0Gzy3gzLQhiq6ba4mLVrGUWAFJDI0gWSbRKRmwwQSExkw61QqwYtskjfdyQ2IAiUwyrHqnrtHPCN+Biuor2nB+8vJicCnFowTANNPZFmtmIJWEzOU43WD1adAPGdPwhW2sH59cGSvsaxVWZlGMW6Nl54yPMc4tmS4tdnO0LXiAjdqxcrFYGQZQMkzmOhB0hMwVcJmZsCiYMmbaDMYwTzAm3MFumqEHrEMrYi9bwuYMYU2TPeTG2WlcaYDNAjBMXqEI7zZDL3SRbfJCwC26kDGOR8RC1a0OMZ5jznKc56/eXp6cMGz9JbzKSNdykqHrLIqXjV1fLI6flEmE5unTIuuAjP8JheG2tgkE+XWKXck9zHNCuEHrziZo38To1cRK/rDd8lvVAG8WQ7T9pzWmK7trAjwlxm+n0Zqb6Z6CvTU8gaz/8ARPP6iD1PA6mBNTMp/hbmDzxyMDXxI7DjaR4hgcr9QcwT60EgHfWeuR8S/rPR9vFNdI22xaOXrNIazhh/vFZ3dUxZStjK2AWRgOZI/d+04hE87LjWOVLowcaYRJuYWaJnOxMppgyZkMRNgrIu0YsirzeI6C1xlDEq2jCvE0A2kJFEsjCc5SGEUynM1tmds0QAZITbJCgOfmERoMCECzBghui7Ht4iasqHVehioh6LsfpE5cF99i2s5YEfoXCj2iOrbLgx9G5QvgcuiWxYmNPFnEEzM0phmTIGeeOmecAkOrxt0OzN3Qc+gPnFMc428DtkJiKEyxmsQVhjoGVmXug8yswozI5gLIYiCdZrEtAlMMDBBDCKhjY2jaNH9OYh3RjVGRBMEdEdIJ5gWTY5yrADJGO7lSqA5aQ6ySTlkJG8TPjJJBFoXY/F9Y7WZJI30VILBvJJJXZkikhZJJTGZaUJJJmgRkwFskkaBg5mSSWQXKIkklIpDWmqB6iOdyPISSTVdFgXQZ6SFZckyXYgQh6pJJSANiSSSaCP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Nadpis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Pryskyřník prudký</a:t>
            </a:r>
            <a:endParaRPr lang="cs-CZ" dirty="0">
              <a:solidFill>
                <a:schemeClr val="accent2">
                  <a:lumMod val="75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17410" name="Picture 2" descr="http://t3.gstatic.com/images?q=tbn:ANd9GcSAHcPP9oCZgrCTMMp61M5jT00_lkj9wayC7S_KVR6KPBoHj7q-x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1785926"/>
            <a:ext cx="3304830" cy="4429156"/>
          </a:xfrm>
          <a:prstGeom prst="rect">
            <a:avLst/>
          </a:prstGeom>
          <a:noFill/>
        </p:spPr>
      </p:pic>
      <p:pic>
        <p:nvPicPr>
          <p:cNvPr id="10242" name="Picture 2" descr="http://t0.gstatic.com/images?q=tbn:ANd9GcTBC1XbU1diMHg0E1g7YQkqBQiOAPZyv2IcbQSgZLSuWWPeaxe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72132" y="1357298"/>
            <a:ext cx="1704975" cy="2676525"/>
          </a:xfrm>
          <a:prstGeom prst="rect">
            <a:avLst/>
          </a:prstGeom>
          <a:noFill/>
        </p:spPr>
      </p:pic>
      <p:pic>
        <p:nvPicPr>
          <p:cNvPr id="10244" name="Picture 4" descr="http://t2.gstatic.com/images?q=tbn:ANd9GcQSCikvQ0U_voHbKth0u15OQzhX404t_oXBymA08QXYxlr34kY2Yw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628" y="4214818"/>
            <a:ext cx="3238520" cy="24288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Pryskyřník plazivý</a:t>
            </a:r>
            <a:endParaRPr lang="cs-CZ" dirty="0">
              <a:solidFill>
                <a:schemeClr val="accent2">
                  <a:lumMod val="75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18434" name="Picture 2" descr="http://t1.gstatic.com/images?q=tbn:ANd9GcSxu60N1m0j6BVYSQCMBiqKSwGooeY9gcSN37Os-Ms-3v7q5oL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3429000"/>
            <a:ext cx="4005681" cy="3000396"/>
          </a:xfrm>
          <a:prstGeom prst="rect">
            <a:avLst/>
          </a:prstGeom>
          <a:noFill/>
        </p:spPr>
      </p:pic>
      <p:pic>
        <p:nvPicPr>
          <p:cNvPr id="18436" name="Picture 4" descr="http://t2.gstatic.com/images?q=tbn:ANd9GcRXRCpp0oORKFGS52IPTHB_eNJmhqLSUQArBiYpjIs-foFZR2Z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0562" y="3429000"/>
            <a:ext cx="4349384" cy="3000396"/>
          </a:xfrm>
          <a:prstGeom prst="rect">
            <a:avLst/>
          </a:prstGeom>
          <a:noFill/>
        </p:spPr>
      </p:pic>
      <p:pic>
        <p:nvPicPr>
          <p:cNvPr id="9218" name="Picture 2" descr="http://t1.gstatic.com/images?q=tbn:ANd9GcS9cRKt23KHfENcQS12vNHM9UHjL3b06yz0EeR9aTJHfxRe8D2p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86116" y="1357298"/>
            <a:ext cx="2143140" cy="1969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Přeslička rolní</a:t>
            </a:r>
            <a:endParaRPr lang="cs-CZ" dirty="0">
              <a:solidFill>
                <a:schemeClr val="accent2">
                  <a:lumMod val="75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19458" name="Picture 2" descr="http://t0.gstatic.com/images?q=tbn:ANd9GcRsN3ZDlOavTBtQAxvgnFLKraSygEgYQlqE56t5d0du4ccPcRS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2000240"/>
            <a:ext cx="3429024" cy="4291803"/>
          </a:xfrm>
          <a:prstGeom prst="rect">
            <a:avLst/>
          </a:prstGeom>
          <a:noFill/>
        </p:spPr>
      </p:pic>
      <p:pic>
        <p:nvPicPr>
          <p:cNvPr id="19460" name="Picture 4" descr="http://t0.gstatic.com/images?q=tbn:ANd9GcSIBftxsBh4TJXqhsopZEk6LqF7yBpMjzMP_ECVj8LihJ5AskGj_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28" y="2000240"/>
            <a:ext cx="3429024" cy="43577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64</Words>
  <Application>Microsoft Office PowerPoint</Application>
  <PresentationFormat>Předvádění na obrazovce (4:3)</PresentationFormat>
  <Paragraphs>29</Paragraphs>
  <Slides>15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Motiv sady Office</vt:lpstr>
      <vt:lpstr>Snímek 1</vt:lpstr>
      <vt:lpstr>Snímek 2</vt:lpstr>
      <vt:lpstr>Penízek rolní</vt:lpstr>
      <vt:lpstr>Plicník lékařský</vt:lpstr>
      <vt:lpstr>Podběl obecný</vt:lpstr>
      <vt:lpstr>Pomněnka rolní</vt:lpstr>
      <vt:lpstr>Pryskyřník prudký</vt:lpstr>
      <vt:lpstr>Pryskyřník plazivý</vt:lpstr>
      <vt:lpstr>Přeslička rolní</vt:lpstr>
      <vt:lpstr>Přeslička bahenní</vt:lpstr>
      <vt:lpstr>Psárka luční</vt:lpstr>
      <vt:lpstr>Pšenice obecná</vt:lpstr>
      <vt:lpstr>Ptačí zob</vt:lpstr>
      <vt:lpstr>Pýr plazivý</vt:lpstr>
      <vt:lpstr>Rákos obecný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Penízek rolní</dc:title>
  <dc:creator>Honza</dc:creator>
  <cp:lastModifiedBy>bartonova renata</cp:lastModifiedBy>
  <cp:revision>27</cp:revision>
  <dcterms:created xsi:type="dcterms:W3CDTF">2012-03-21T12:59:07Z</dcterms:created>
  <dcterms:modified xsi:type="dcterms:W3CDTF">2012-03-26T09:25:40Z</dcterms:modified>
</cp:coreProperties>
</file>