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B81F-E184-4AAE-8294-4E6565C85889}" type="datetimeFigureOut">
              <a:rPr lang="cs-CZ" smtClean="0"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9421-692D-4002-B781-738EAB0F646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907704" y="26064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Rostliny</a:t>
            </a:r>
            <a:endParaRPr lang="cs-CZ" sz="48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26876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S-V</a:t>
            </a:r>
            <a:endParaRPr lang="cs-CZ" sz="28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3131840" y="2564904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Sasanka hajní</a:t>
            </a:r>
          </a:p>
          <a:p>
            <a:r>
              <a:rPr lang="cs-CZ" dirty="0" smtClean="0"/>
              <a:t>Sedmikráska chudobka</a:t>
            </a:r>
          </a:p>
          <a:p>
            <a:r>
              <a:rPr lang="cs-CZ" dirty="0" smtClean="0"/>
              <a:t>Slunečnice roční</a:t>
            </a:r>
          </a:p>
          <a:p>
            <a:r>
              <a:rPr lang="cs-CZ" dirty="0" smtClean="0"/>
              <a:t>Smetánka lékařská</a:t>
            </a:r>
          </a:p>
          <a:p>
            <a:r>
              <a:rPr lang="cs-CZ" dirty="0" smtClean="0"/>
              <a:t>Smrk </a:t>
            </a:r>
            <a:r>
              <a:rPr lang="cs-CZ" dirty="0" err="1" smtClean="0"/>
              <a:t>ztepilý</a:t>
            </a:r>
            <a:endParaRPr lang="cs-CZ" dirty="0" smtClean="0"/>
          </a:p>
          <a:p>
            <a:r>
              <a:rPr lang="cs-CZ" dirty="0" smtClean="0"/>
              <a:t>Srha říznačka</a:t>
            </a:r>
          </a:p>
          <a:p>
            <a:r>
              <a:rPr lang="cs-CZ" dirty="0" smtClean="0"/>
              <a:t>Šeřík obecný</a:t>
            </a:r>
          </a:p>
          <a:p>
            <a:r>
              <a:rPr lang="cs-CZ" dirty="0" smtClean="0"/>
              <a:t>Tis červený</a:t>
            </a:r>
          </a:p>
          <a:p>
            <a:r>
              <a:rPr lang="cs-CZ" dirty="0" smtClean="0"/>
              <a:t>Topol černý</a:t>
            </a:r>
          </a:p>
          <a:p>
            <a:r>
              <a:rPr lang="cs-CZ" dirty="0" smtClean="0"/>
              <a:t>Třešeň ptačí</a:t>
            </a:r>
          </a:p>
          <a:p>
            <a:r>
              <a:rPr lang="cs-CZ" dirty="0" smtClean="0"/>
              <a:t>Violka rolní</a:t>
            </a:r>
          </a:p>
          <a:p>
            <a:r>
              <a:rPr lang="cs-CZ" dirty="0" smtClean="0"/>
              <a:t>Vlaštovičník větší</a:t>
            </a:r>
          </a:p>
          <a:p>
            <a:r>
              <a:rPr lang="cs-CZ" dirty="0" smtClean="0"/>
              <a:t>Vrba jíva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3326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Topol černý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12912"/>
            <a:ext cx="3419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667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Třešeň ptačí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6861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914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3200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886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Violka rolní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7053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7051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2200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Vlaštovičník větší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6005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764704"/>
            <a:ext cx="1781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543425"/>
            <a:ext cx="25812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Vrba jíva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038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0478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009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5736" y="1886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Sasanka hajní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312368" cy="24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200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3048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6004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Sedmikráska chudobka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8196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205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486967" cy="21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latin typeface="Comic Sans MS" pitchFamily="66" charset="0"/>
              </a:rPr>
              <a:t>Slunečnice roční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9909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924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437112"/>
            <a:ext cx="2233675" cy="19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26064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Smetánka lékařská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719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08720"/>
            <a:ext cx="2114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1990526" cy="247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Srha říznačka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36290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240360" cy="55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864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Smrk </a:t>
            </a:r>
            <a:r>
              <a:rPr lang="cs-CZ" sz="4800" dirty="0" err="1" smtClean="0">
                <a:latin typeface="Comic Sans MS" pitchFamily="66" charset="0"/>
              </a:rPr>
              <a:t>ztepilý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25622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28384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332656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Šeřík obecný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95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571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67175"/>
            <a:ext cx="27717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18864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Comic Sans MS" pitchFamily="66" charset="0"/>
              </a:rPr>
              <a:t>Tis červený</a:t>
            </a:r>
            <a:endParaRPr lang="cs-CZ" sz="48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810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22479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2762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Předvádění na obrazovce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Mííja</dc:creator>
  <cp:lastModifiedBy>Mííja</cp:lastModifiedBy>
  <cp:revision>1</cp:revision>
  <dcterms:created xsi:type="dcterms:W3CDTF">2012-03-26T15:06:32Z</dcterms:created>
  <dcterms:modified xsi:type="dcterms:W3CDTF">2012-03-26T15:06:47Z</dcterms:modified>
</cp:coreProperties>
</file>