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0283D-56A2-4A10-A2CB-DED2FF2A8A2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B0498-4F58-48EB-BFE9-71ECC65068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C2E5-84AF-4168-BCA1-EF6E81C81C0E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6ADE-B422-4CB2-BD2D-4649DC440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C2E5-84AF-4168-BCA1-EF6E81C81C0E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6ADE-B422-4CB2-BD2D-4649DC440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C2E5-84AF-4168-BCA1-EF6E81C81C0E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6ADE-B422-4CB2-BD2D-4649DC440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C2E5-84AF-4168-BCA1-EF6E81C81C0E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6ADE-B422-4CB2-BD2D-4649DC440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C2E5-84AF-4168-BCA1-EF6E81C81C0E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6ADE-B422-4CB2-BD2D-4649DC440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C2E5-84AF-4168-BCA1-EF6E81C81C0E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6ADE-B422-4CB2-BD2D-4649DC440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C2E5-84AF-4168-BCA1-EF6E81C81C0E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6ADE-B422-4CB2-BD2D-4649DC440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C2E5-84AF-4168-BCA1-EF6E81C81C0E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6ADE-B422-4CB2-BD2D-4649DC440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C2E5-84AF-4168-BCA1-EF6E81C81C0E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6ADE-B422-4CB2-BD2D-4649DC440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C2E5-84AF-4168-BCA1-EF6E81C81C0E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6ADE-B422-4CB2-BD2D-4649DC440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C2E5-84AF-4168-BCA1-EF6E81C81C0E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6ADE-B422-4CB2-BD2D-4649DC440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C2E5-84AF-4168-BCA1-EF6E81C81C0E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6ADE-B422-4CB2-BD2D-4649DC440C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664" y="47667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Živočichové</a:t>
            </a:r>
            <a:endParaRPr lang="cs-CZ" sz="4800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43808" y="155679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smtClean="0"/>
              <a:t>L-O</a:t>
            </a:r>
            <a:endParaRPr lang="cs-CZ" sz="28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275856" y="2610683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Labuť velká</a:t>
            </a:r>
          </a:p>
          <a:p>
            <a:r>
              <a:rPr lang="cs-CZ" dirty="0" smtClean="0"/>
              <a:t>Lasice kolčava/hranostaj</a:t>
            </a:r>
          </a:p>
          <a:p>
            <a:r>
              <a:rPr lang="cs-CZ" dirty="0" smtClean="0"/>
              <a:t>Ledňáček říční</a:t>
            </a:r>
          </a:p>
          <a:p>
            <a:r>
              <a:rPr lang="cs-CZ" dirty="0" smtClean="0"/>
              <a:t>Lín obecný </a:t>
            </a:r>
          </a:p>
          <a:p>
            <a:r>
              <a:rPr lang="cs-CZ" dirty="0" smtClean="0"/>
              <a:t>Liška obecná</a:t>
            </a:r>
          </a:p>
          <a:p>
            <a:r>
              <a:rPr lang="cs-CZ" dirty="0" smtClean="0"/>
              <a:t>Lyska černá</a:t>
            </a:r>
          </a:p>
          <a:p>
            <a:r>
              <a:rPr lang="cs-CZ" dirty="0" smtClean="0"/>
              <a:t>Mandelinka bramborová</a:t>
            </a:r>
          </a:p>
          <a:p>
            <a:r>
              <a:rPr lang="cs-CZ" dirty="0" smtClean="0"/>
              <a:t>Mlok skvrnitý</a:t>
            </a:r>
          </a:p>
          <a:p>
            <a:r>
              <a:rPr lang="cs-CZ" dirty="0" smtClean="0"/>
              <a:t>Moucha domácí</a:t>
            </a:r>
          </a:p>
          <a:p>
            <a:r>
              <a:rPr lang="cs-CZ" dirty="0" smtClean="0"/>
              <a:t>Mravenec lesní</a:t>
            </a:r>
          </a:p>
          <a:p>
            <a:r>
              <a:rPr lang="cs-CZ" dirty="0" smtClean="0"/>
              <a:t>Myš domácí</a:t>
            </a:r>
          </a:p>
          <a:p>
            <a:r>
              <a:rPr lang="cs-CZ" dirty="0" smtClean="0"/>
              <a:t>Netopýr velký</a:t>
            </a:r>
          </a:p>
          <a:p>
            <a:r>
              <a:rPr lang="cs-CZ" dirty="0" smtClean="0"/>
              <a:t>Okoun říční</a:t>
            </a:r>
          </a:p>
          <a:p>
            <a:r>
              <a:rPr lang="cs-CZ" dirty="0" smtClean="0"/>
              <a:t>Orel skalní</a:t>
            </a:r>
          </a:p>
          <a:p>
            <a:r>
              <a:rPr lang="cs-CZ" dirty="0" smtClean="0"/>
              <a:t>Otakárek fenyklový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86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Moucha domácí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3719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492896"/>
            <a:ext cx="20859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Mravenec lesní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3719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35337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Myš domácí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7437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Netopýr velký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7719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3381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Okoun říční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1343025"/>
            <a:ext cx="69723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Orel skalní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6482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68960"/>
            <a:ext cx="39528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886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Otakárek fenyklový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6767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73016"/>
            <a:ext cx="2895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18864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Labuť velká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4865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166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Lasice kolčava/hranostaj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6386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068960"/>
            <a:ext cx="29908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3326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Ledňáček říční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3312368" cy="29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816424" cy="301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Lín obecný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5435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116632"/>
            <a:ext cx="3757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Liška obecná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4196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24944"/>
            <a:ext cx="34575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86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Lyska černá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429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2636912"/>
            <a:ext cx="46101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Mandelinka bramborová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8768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20888"/>
            <a:ext cx="21907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Mlok skvrnitý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267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36480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62</Words>
  <Application>Microsoft Office PowerPoint</Application>
  <PresentationFormat>Předvádění na obrazovce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Mííja</dc:creator>
  <cp:lastModifiedBy>Mííja</cp:lastModifiedBy>
  <cp:revision>5</cp:revision>
  <dcterms:created xsi:type="dcterms:W3CDTF">2012-03-25T13:04:58Z</dcterms:created>
  <dcterms:modified xsi:type="dcterms:W3CDTF">2012-03-26T15:11:27Z</dcterms:modified>
</cp:coreProperties>
</file>